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6" r:id="rId3"/>
    <p:sldMasterId id="2147483664" r:id="rId4"/>
    <p:sldMasterId id="2147483669" r:id="rId5"/>
  </p:sldMasterIdLst>
  <p:sldIdLst>
    <p:sldId id="937" r:id="rId6"/>
    <p:sldId id="1067" r:id="rId7"/>
    <p:sldId id="952" r:id="rId8"/>
    <p:sldId id="1072" r:id="rId9"/>
    <p:sldId id="983" r:id="rId10"/>
    <p:sldId id="1073" r:id="rId11"/>
    <p:sldId id="1075" r:id="rId12"/>
    <p:sldId id="1076" r:id="rId13"/>
    <p:sldId id="1080" r:id="rId14"/>
    <p:sldId id="1084" r:id="rId15"/>
    <p:sldId id="1092" r:id="rId16"/>
    <p:sldId id="1093" r:id="rId17"/>
    <p:sldId id="1096" r:id="rId18"/>
    <p:sldId id="1097" r:id="rId19"/>
    <p:sldId id="1098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872" autoAdjust="0"/>
  </p:normalViewPr>
  <p:slideViewPr>
    <p:cSldViewPr snapToGrid="0" snapToObjects="1">
      <p:cViewPr varScale="1">
        <p:scale>
          <a:sx n="130" d="100"/>
          <a:sy n="130" d="100"/>
        </p:scale>
        <p:origin x="-107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>
          <a:xfrm>
            <a:off x="200853" y="4004352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r>
              <a:rPr lang="en-US" sz="3600" b="1" dirty="0" smtClean="0"/>
              <a:t>Chapter 11 – Input/Output and Exception Handling</a:t>
            </a:r>
            <a:endParaRPr lang="en-US" sz="3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64" y="0"/>
            <a:ext cx="9135036" cy="1133142"/>
          </a:xfrm>
        </p:spPr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1133142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110393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4722264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" y="0"/>
            <a:ext cx="3274577" cy="4093221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7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1220307"/>
            <a:ext cx="8677836" cy="48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1060848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C02254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8" r:id="rId4"/>
    <p:sldLayoutId id="2147483674" r:id="rId5"/>
    <p:sldLayoutId id="2147483675" r:id="rId6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Command 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1456"/>
            <a:ext cx="9134475" cy="5664807"/>
          </a:xfrm>
        </p:spPr>
        <p:txBody>
          <a:bodyPr/>
          <a:lstStyle/>
          <a:p>
            <a:r>
              <a:rPr lang="en-US" dirty="0" smtClean="0"/>
              <a:t>You can run a Java program by typing a command at the prompt in the command shell window</a:t>
            </a:r>
          </a:p>
          <a:p>
            <a:pPr lvl="1"/>
            <a:r>
              <a:rPr lang="en-US" dirty="0" smtClean="0"/>
              <a:t>Called “invoking the program from the command line”</a:t>
            </a:r>
          </a:p>
          <a:p>
            <a:r>
              <a:rPr lang="en-US" dirty="0" smtClean="0"/>
              <a:t>With this method, you can add extra information for the program to use</a:t>
            </a:r>
          </a:p>
          <a:p>
            <a:pPr lvl="1"/>
            <a:r>
              <a:rPr lang="en-US" dirty="0" smtClean="0"/>
              <a:t>Called </a:t>
            </a:r>
            <a:r>
              <a:rPr lang="en-US" b="1" dirty="0" smtClean="0"/>
              <a:t>command line arguments</a:t>
            </a:r>
            <a:endParaRPr lang="en-US" dirty="0" smtClean="0"/>
          </a:p>
          <a:p>
            <a:r>
              <a:rPr lang="en-US" dirty="0" smtClean="0"/>
              <a:t>Example: start a program with a command line</a:t>
            </a:r>
          </a:p>
          <a:p>
            <a:pPr lvl="1">
              <a:buNone/>
            </a:pPr>
            <a:r>
              <a:rPr lang="en-US" dirty="0" err="1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avac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ProgramClass.java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java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ProgramClass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-v input.dat</a:t>
            </a:r>
          </a:p>
          <a:p>
            <a:r>
              <a:rPr lang="en-US" dirty="0" smtClean="0"/>
              <a:t>The program receives the strings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"-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input.dat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 </a:t>
            </a:r>
            <a:r>
              <a:rPr lang="en-US" dirty="0" smtClean="0"/>
              <a:t>as command line arguments</a:t>
            </a:r>
          </a:p>
          <a:p>
            <a:r>
              <a:rPr lang="en-US" dirty="0" smtClean="0"/>
              <a:t>Useful for automating tasks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767"/>
    </mc:Choice>
    <mc:Fallback xmlns="">
      <p:transition spd="slow" advTm="111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866" x="2279650" y="3821113"/>
          <p14:tracePt t="41046" x="2286000" y="3827463"/>
          <p14:tracePt t="41054" x="2298700" y="3846513"/>
          <p14:tracePt t="41062" x="2332038" y="3860800"/>
          <p14:tracePt t="41070" x="2357438" y="3879850"/>
          <p14:tracePt t="41078" x="2397125" y="3892550"/>
          <p14:tracePt t="41094" x="2409825" y="3892550"/>
          <p14:tracePt t="41110" x="2422525" y="3905250"/>
          <p14:tracePt t="41230" x="2409825" y="3911600"/>
          <p14:tracePt t="41246" x="2403475" y="3911600"/>
          <p14:tracePt t="41254" x="2397125" y="3911600"/>
          <p14:tracePt t="41262" x="2370138" y="3925888"/>
          <p14:tracePt t="41278" x="2344738" y="3932238"/>
          <p14:tracePt t="41294" x="2332038" y="3938588"/>
          <p14:tracePt t="41302" x="2311400" y="3951288"/>
          <p14:tracePt t="41310" x="2279650" y="3951288"/>
          <p14:tracePt t="41310" x="2260600" y="3951288"/>
          <p14:tracePt t="41326" x="2220913" y="3957638"/>
          <p14:tracePt t="41343" x="2193925" y="3970338"/>
          <p14:tracePt t="41359" x="2168525" y="3970338"/>
          <p14:tracePt t="41375" x="2168525" y="3978275"/>
          <p14:tracePt t="42534" x="2168525" y="3984625"/>
          <p14:tracePt t="42550" x="2168525" y="3990975"/>
          <p14:tracePt t="42558" x="2155825" y="3990975"/>
          <p14:tracePt t="42577" x="2155825" y="3997325"/>
          <p14:tracePt t="42578" x="2155825" y="4010025"/>
          <p14:tracePt t="42594" x="2155825" y="4016375"/>
          <p14:tracePt t="42654" x="2162175" y="4016375"/>
          <p14:tracePt t="42662" x="2174875" y="4016375"/>
          <p14:tracePt t="42670" x="2201863" y="4016375"/>
          <p14:tracePt t="42677" x="2260600" y="4016375"/>
          <p14:tracePt t="42694" x="2370138" y="4016375"/>
          <p14:tracePt t="42710" x="2474913" y="4016375"/>
          <p14:tracePt t="42727" x="2625725" y="4016375"/>
          <p14:tracePt t="42744" x="2762250" y="4022725"/>
          <p14:tracePt t="42760" x="2887663" y="4030663"/>
          <p14:tracePt t="42777" x="3043238" y="4043363"/>
          <p14:tracePt t="42794" x="3181350" y="4043363"/>
          <p14:tracePt t="42811" x="3305175" y="4043363"/>
          <p14:tracePt t="42827" x="3382963" y="4049713"/>
          <p14:tracePt t="42844" x="3429000" y="4049713"/>
          <p14:tracePt t="42860" x="3448050" y="4049713"/>
          <p14:tracePt t="42877" x="3454400" y="4049713"/>
          <p14:tracePt t="42894" x="3462338" y="4049713"/>
          <p14:tracePt t="42911" x="3481388" y="4049713"/>
          <p14:tracePt t="42928" x="3513138" y="4049713"/>
          <p14:tracePt t="42945" x="3552825" y="4062413"/>
          <p14:tracePt t="42962" x="3617913" y="4068763"/>
          <p14:tracePt t="42978" x="3697288" y="4095750"/>
          <p14:tracePt t="42995" x="3781425" y="4108450"/>
          <p14:tracePt t="43012" x="3860800" y="4114800"/>
          <p14:tracePt t="43028" x="3911600" y="4121150"/>
          <p14:tracePt t="43044" x="3932238" y="4121150"/>
          <p14:tracePt t="43270" x="3932238" y="4127500"/>
          <p14:tracePt t="43310" x="3925888" y="4127500"/>
          <p14:tracePt t="43323" x="3919538" y="4127500"/>
          <p14:tracePt t="43334" x="3911600" y="4127500"/>
          <p14:tracePt t="43344" x="3898900" y="4127500"/>
          <p14:tracePt t="43345" x="3860800" y="4127500"/>
          <p14:tracePt t="43361" x="3808413" y="4127500"/>
          <p14:tracePt t="43378" x="3741738" y="4121150"/>
          <p14:tracePt t="43395" x="3676650" y="4121150"/>
          <p14:tracePt t="43412" x="3586163" y="4121150"/>
          <p14:tracePt t="43429" x="3500438" y="4121150"/>
          <p14:tracePt t="43446" x="3389313" y="4121150"/>
          <p14:tracePt t="43462" x="3357563" y="4121150"/>
          <p14:tracePt t="43582" x="3357563" y="4114800"/>
          <p14:tracePt t="43590" x="3363913" y="4108450"/>
          <p14:tracePt t="43598" x="3403600" y="4108450"/>
          <p14:tracePt t="43614" x="3441700" y="4095750"/>
          <p14:tracePt t="43622" x="3468688" y="4089400"/>
          <p14:tracePt t="43630" x="3540125" y="4089400"/>
          <p14:tracePt t="43645" x="3632200" y="4081463"/>
          <p14:tracePt t="43662" x="3729038" y="4081463"/>
          <p14:tracePt t="43679" x="3781425" y="4081463"/>
          <p14:tracePt t="43695" x="3802063" y="4081463"/>
          <p14:tracePt t="44559" x="3794125" y="4081463"/>
          <p14:tracePt t="44567" x="3781425" y="4081463"/>
          <p14:tracePt t="44575" x="3768725" y="4081463"/>
          <p14:tracePt t="44583" x="3741738" y="4081463"/>
          <p14:tracePt t="44591" x="3716338" y="4081463"/>
          <p14:tracePt t="44598" x="3670300" y="4081463"/>
          <p14:tracePt t="44614" x="3579813" y="4081463"/>
          <p14:tracePt t="44614" x="3527425" y="4081463"/>
          <p14:tracePt t="44631" x="3403600" y="4081463"/>
          <p14:tracePt t="44647" x="3265488" y="4081463"/>
          <p14:tracePt t="44664" x="3122613" y="4081463"/>
          <p14:tracePt t="44681" x="2952750" y="4089400"/>
          <p14:tracePt t="44697" x="2776538" y="4095750"/>
          <p14:tracePt t="44714" x="2598738" y="4095750"/>
          <p14:tracePt t="44732" x="2430463" y="4095750"/>
          <p14:tracePt t="44748" x="2252663" y="4095750"/>
          <p14:tracePt t="44765" x="2097088" y="4095750"/>
          <p14:tracePt t="44782" x="1946275" y="4095750"/>
          <p14:tracePt t="44799" x="1736725" y="4095750"/>
          <p14:tracePt t="44815" x="1593850" y="4102100"/>
          <p14:tracePt t="44832" x="1470025" y="4108450"/>
          <p14:tracePt t="44848" x="1365250" y="4108450"/>
          <p14:tracePt t="44865" x="1273175" y="4108450"/>
          <p14:tracePt t="44882" x="1195388" y="4108450"/>
          <p14:tracePt t="44898" x="1136650" y="4108450"/>
          <p14:tracePt t="44914" x="1090613" y="4108450"/>
          <p14:tracePt t="44931" x="1058863" y="4114800"/>
          <p14:tracePt t="44948" x="1031875" y="4108450"/>
          <p14:tracePt t="44964" x="998538" y="4095750"/>
          <p14:tracePt t="44981" x="966788" y="4081463"/>
          <p14:tracePt t="44998" x="901700" y="4068763"/>
          <p14:tracePt t="45015" x="862013" y="4062413"/>
          <p14:tracePt t="45031" x="842963" y="4062413"/>
          <p14:tracePt t="45048" x="830263" y="4056063"/>
          <p14:tracePt t="45066" x="809625" y="4056063"/>
          <p14:tracePt t="45311" x="803275" y="4056063"/>
          <p14:tracePt t="45327" x="790575" y="4056063"/>
          <p14:tracePt t="45343" x="777875" y="4056063"/>
          <p14:tracePt t="45351" x="757238" y="4056063"/>
          <p14:tracePt t="45367" x="750888" y="4056063"/>
          <p14:tracePt t="45383" x="731838" y="4056063"/>
          <p14:tracePt t="45383" x="711200" y="4056063"/>
          <p14:tracePt t="45399" x="698500" y="4056063"/>
          <p14:tracePt t="45416" x="679450" y="4056063"/>
          <p14:tracePt t="45432" x="660400" y="4056063"/>
          <p14:tracePt t="45448" x="646113" y="4062413"/>
          <p14:tracePt t="45465" x="639763" y="4062413"/>
          <p14:tracePt t="45519" x="633413" y="4062413"/>
          <p14:tracePt t="45775" x="639763" y="4062413"/>
          <p14:tracePt t="45799" x="646113" y="4062413"/>
          <p14:tracePt t="45807" x="652463" y="4062413"/>
          <p14:tracePt t="45816" x="660400" y="4062413"/>
          <p14:tracePt t="45817" x="673100" y="4062413"/>
          <p14:tracePt t="45832" x="692150" y="4062413"/>
          <p14:tracePt t="45849" x="725488" y="4062413"/>
          <p14:tracePt t="45866" x="750888" y="4062413"/>
          <p14:tracePt t="45882" x="769938" y="4062413"/>
          <p14:tracePt t="45900" x="809625" y="4062413"/>
          <p14:tracePt t="45917" x="842963" y="4062413"/>
          <p14:tracePt t="45933" x="881063" y="4062413"/>
          <p14:tracePt t="45949" x="927100" y="4062413"/>
          <p14:tracePt t="45966" x="985838" y="4062413"/>
          <p14:tracePt t="45983" x="1077913" y="4062413"/>
          <p14:tracePt t="46000" x="1155700" y="4062413"/>
          <p14:tracePt t="46017" x="1220788" y="4062413"/>
          <p14:tracePt t="46034" x="1287463" y="4062413"/>
          <p14:tracePt t="46050" x="1352550" y="4062413"/>
          <p14:tracePt t="46067" x="1417638" y="4068763"/>
          <p14:tracePt t="46084" x="1501775" y="4068763"/>
          <p14:tracePt t="46100" x="1600200" y="4068763"/>
          <p14:tracePt t="46117" x="1704975" y="4068763"/>
          <p14:tracePt t="46134" x="1803400" y="4068763"/>
          <p14:tracePt t="46150" x="1933575" y="4068763"/>
          <p14:tracePt t="46167" x="2011363" y="4068763"/>
          <p14:tracePt t="46183" x="2090738" y="4068763"/>
          <p14:tracePt t="46201" x="2181225" y="4068763"/>
          <p14:tracePt t="46217" x="2252663" y="4075113"/>
          <p14:tracePt t="46233" x="2325688" y="4081463"/>
          <p14:tracePt t="46250" x="2409825" y="4089400"/>
          <p14:tracePt t="46267" x="2514600" y="4089400"/>
          <p14:tracePt t="46284" x="2613025" y="4095750"/>
          <p14:tracePt t="46300" x="2724150" y="4108450"/>
          <p14:tracePt t="46317" x="2835275" y="4114800"/>
          <p14:tracePt t="46334" x="2965450" y="4133850"/>
          <p14:tracePt t="46334" x="3036888" y="4140200"/>
          <p14:tracePt t="46351" x="3160713" y="4148138"/>
          <p14:tracePt t="46368" x="3292475" y="4148138"/>
          <p14:tracePt t="46384" x="3403600" y="4154488"/>
          <p14:tracePt t="46400" x="3513138" y="4160838"/>
          <p14:tracePt t="46417" x="3605213" y="4160838"/>
          <p14:tracePt t="46433" x="3690938" y="4167188"/>
          <p14:tracePt t="46450" x="3749675" y="4167188"/>
          <p14:tracePt t="46467" x="3781425" y="4173538"/>
          <p14:tracePt t="46483" x="3787775" y="4173538"/>
          <p14:tracePt t="46927" x="3781425" y="4173538"/>
          <p14:tracePt t="46943" x="3775075" y="4173538"/>
          <p14:tracePt t="46951" x="3768725" y="4173538"/>
          <p14:tracePt t="46959" x="3756025" y="4179888"/>
          <p14:tracePt t="46968" x="3729038" y="4186238"/>
          <p14:tracePt t="46984" x="3703638" y="4186238"/>
          <p14:tracePt t="47002" x="3670300" y="4186238"/>
          <p14:tracePt t="47018" x="3638550" y="4186238"/>
          <p14:tracePt t="47035" x="3592513" y="4186238"/>
          <p14:tracePt t="47052" x="3546475" y="4186238"/>
          <p14:tracePt t="47068" x="3500438" y="4186238"/>
          <p14:tracePt t="47085" x="3462338" y="4186238"/>
          <p14:tracePt t="47102" x="3429000" y="4186238"/>
          <p14:tracePt t="47118" x="3403600" y="4186238"/>
          <p14:tracePt t="47134" x="3344863" y="4186238"/>
          <p14:tracePt t="47151" x="3298825" y="4186238"/>
          <p14:tracePt t="47168" x="3233738" y="4179888"/>
          <p14:tracePt t="47185" x="3181350" y="4179888"/>
          <p14:tracePt t="47202" x="3108325" y="4179888"/>
          <p14:tracePt t="47218" x="3030538" y="4179888"/>
          <p14:tracePt t="47235" x="2932113" y="4179888"/>
          <p14:tracePt t="47251" x="2827338" y="4179888"/>
          <p14:tracePt t="47268" x="2724150" y="4179888"/>
          <p14:tracePt t="47285" x="2619375" y="4179888"/>
          <p14:tracePt t="47302" x="2520950" y="4179888"/>
          <p14:tracePt t="47319" x="2363788" y="4179888"/>
          <p14:tracePt t="47335" x="2252663" y="4186238"/>
          <p14:tracePt t="47352" x="2149475" y="4186238"/>
          <p14:tracePt t="47369" x="2057400" y="4186238"/>
          <p14:tracePt t="47386" x="1979613" y="4186238"/>
          <p14:tracePt t="47402" x="1900238" y="4186238"/>
          <p14:tracePt t="47419" x="1822450" y="4186238"/>
          <p14:tracePt t="47436" x="1751013" y="4186238"/>
          <p14:tracePt t="47451" x="1684338" y="4179888"/>
          <p14:tracePt t="47468" x="1625600" y="4173538"/>
          <p14:tracePt t="47485" x="1541463" y="4167188"/>
          <p14:tracePt t="47485" x="1508125" y="4160838"/>
          <p14:tracePt t="47503" x="1417638" y="4154488"/>
          <p14:tracePt t="47519" x="1346200" y="4154488"/>
          <p14:tracePt t="47536" x="1293813" y="4154488"/>
          <p14:tracePt t="47552" x="1254125" y="4148138"/>
          <p14:tracePt t="47568" x="1241425" y="4148138"/>
          <p14:tracePt t="47585" x="1235075" y="4148138"/>
          <p14:tracePt t="47932" x="0" y="0"/>
        </p14:tracePtLst>
        <p14:tracePtLst>
          <p14:tracePt t="50573" x="1012825" y="3978275"/>
          <p14:tracePt t="50934" x="1006475" y="3978275"/>
          <p14:tracePt t="50942" x="998538" y="3978275"/>
          <p14:tracePt t="50949" x="992188" y="3978275"/>
          <p14:tracePt t="50958" x="979488" y="3978275"/>
          <p14:tracePt t="50973" x="954088" y="3978275"/>
          <p14:tracePt t="50989" x="920750" y="3984625"/>
          <p14:tracePt t="51007" x="901700" y="3984625"/>
          <p14:tracePt t="51022" x="889000" y="3984625"/>
          <p14:tracePt t="51039" x="855663" y="3997325"/>
          <p14:tracePt t="51055" x="836613" y="3997325"/>
          <p14:tracePt t="51072" x="815975" y="4003675"/>
          <p14:tracePt t="51090" x="796925" y="4010025"/>
          <p14:tracePt t="51106" x="784225" y="4016375"/>
          <p14:tracePt t="51122" x="763588" y="4016375"/>
          <p14:tracePt t="51139" x="757238" y="4016375"/>
          <p14:tracePt t="51174" x="750888" y="4016375"/>
          <p14:tracePt t="51190" x="744538" y="4016375"/>
          <p14:tracePt t="51214" x="744538" y="4022725"/>
          <p14:tracePt t="51232" x="738188" y="4022725"/>
          <p14:tracePt t="51486" x="744538" y="4022725"/>
          <p14:tracePt t="51493" x="757238" y="4030663"/>
          <p14:tracePt t="51501" x="763588" y="4030663"/>
          <p14:tracePt t="51510" x="777875" y="4030663"/>
          <p14:tracePt t="51523" x="809625" y="4030663"/>
          <p14:tracePt t="51541" x="830263" y="4037013"/>
          <p14:tracePt t="51557" x="862013" y="4037013"/>
          <p14:tracePt t="51573" x="908050" y="4037013"/>
          <p14:tracePt t="51591" x="947738" y="4037013"/>
          <p14:tracePt t="51606" x="979488" y="4043363"/>
          <p14:tracePt t="51623" x="1019175" y="4043363"/>
          <p14:tracePt t="51640" x="1065213" y="4043363"/>
          <p14:tracePt t="51656" x="1117600" y="4049713"/>
          <p14:tracePt t="51673" x="1168400" y="4062413"/>
          <p14:tracePt t="51690" x="1214438" y="4062413"/>
          <p14:tracePt t="51706" x="1235075" y="4062413"/>
          <p14:tracePt t="51723" x="1247775" y="4062413"/>
          <p14:tracePt t="51973" x="1247775" y="4056063"/>
          <p14:tracePt t="51989" x="1254125" y="4056063"/>
          <p14:tracePt t="52029" x="1260475" y="4056063"/>
          <p14:tracePt t="52045" x="1266825" y="4056063"/>
          <p14:tracePt t="52061" x="1273175" y="4056063"/>
          <p14:tracePt t="52078" x="1273175" y="4049713"/>
          <p14:tracePt t="52094" x="1279525" y="4049713"/>
          <p14:tracePt t="52110" x="1287463" y="4049713"/>
          <p14:tracePt t="52118" x="1293813" y="4043363"/>
          <p14:tracePt t="52125" x="1300163" y="4043363"/>
          <p14:tracePt t="52133" x="1306513" y="4037013"/>
          <p14:tracePt t="52141" x="1325563" y="4022725"/>
          <p14:tracePt t="52158" x="1331913" y="4016375"/>
          <p14:tracePt t="52174" x="1346200" y="4003675"/>
          <p14:tracePt t="52191" x="1352550" y="3984625"/>
          <p14:tracePt t="52207" x="1358900" y="3963988"/>
          <p14:tracePt t="52224" x="1358900" y="3944938"/>
          <p14:tracePt t="52240" x="1358900" y="3938588"/>
          <p14:tracePt t="52257" x="1358900" y="3932238"/>
          <p14:tracePt t="52274" x="1346200" y="3932238"/>
          <p14:tracePt t="52292" x="1346200" y="3925888"/>
          <p14:tracePt t="52308" x="1338263" y="3925888"/>
          <p14:tracePt t="52324" x="1331913" y="3925888"/>
          <p14:tracePt t="52340" x="1325563" y="3925888"/>
          <p14:tracePt t="52357" x="1312863" y="3919538"/>
          <p14:tracePt t="52374" x="1300163" y="3911600"/>
          <p14:tracePt t="52391" x="1266825" y="3898900"/>
          <p14:tracePt t="52407" x="1247775" y="3886200"/>
          <p14:tracePt t="52424" x="1220788" y="3867150"/>
          <p14:tracePt t="52441" x="1195388" y="3852863"/>
          <p14:tracePt t="52458" x="1168400" y="3846513"/>
          <p14:tracePt t="52475" x="1149350" y="3840163"/>
          <p14:tracePt t="52492" x="1117600" y="3833813"/>
          <p14:tracePt t="52508" x="1090613" y="3833813"/>
          <p14:tracePt t="52524" x="1065213" y="3827463"/>
          <p14:tracePt t="52541" x="1019175" y="3827463"/>
          <p14:tracePt t="52559" x="985838" y="3827463"/>
          <p14:tracePt t="52575" x="954088" y="3827463"/>
          <p14:tracePt t="52591" x="920750" y="3827463"/>
          <p14:tracePt t="52608" x="889000" y="3821113"/>
          <p14:tracePt t="52624" x="855663" y="3821113"/>
          <p14:tracePt t="52642" x="815975" y="3821113"/>
          <p14:tracePt t="52658" x="777875" y="3821113"/>
          <p14:tracePt t="52675" x="750888" y="3821113"/>
          <p14:tracePt t="52692" x="725488" y="3821113"/>
          <p14:tracePt t="52709" x="692150" y="3821113"/>
          <p14:tracePt t="52726" x="673100" y="3821113"/>
          <p14:tracePt t="52742" x="646113" y="3827463"/>
          <p14:tracePt t="52758" x="627063" y="3833813"/>
          <p14:tracePt t="52775" x="601663" y="3833813"/>
          <p14:tracePt t="52791" x="581025" y="3846513"/>
          <p14:tracePt t="52808" x="555625" y="3860800"/>
          <p14:tracePt t="52825" x="528638" y="3873500"/>
          <p14:tracePt t="52841" x="515938" y="3886200"/>
          <p14:tracePt t="52858" x="509588" y="3898900"/>
          <p14:tracePt t="52875" x="509588" y="3911600"/>
          <p14:tracePt t="52891" x="509588" y="3932238"/>
          <p14:tracePt t="52909" x="509588" y="3944938"/>
          <p14:tracePt t="52926" x="515938" y="3951288"/>
          <p14:tracePt t="52943" x="522288" y="3957638"/>
          <p14:tracePt t="52959" x="549275" y="3963988"/>
          <p14:tracePt t="52976" x="568325" y="3984625"/>
          <p14:tracePt t="52992" x="601663" y="3990975"/>
          <p14:tracePt t="53009" x="627063" y="4003675"/>
          <p14:tracePt t="53026" x="666750" y="4016375"/>
          <p14:tracePt t="53043" x="698500" y="4030663"/>
          <p14:tracePt t="53059" x="731838" y="4037013"/>
          <p14:tracePt t="53076" x="769938" y="4043363"/>
          <p14:tracePt t="53093" x="822325" y="4049713"/>
          <p14:tracePt t="53109" x="895350" y="4056063"/>
          <p14:tracePt t="53125" x="939800" y="4056063"/>
          <p14:tracePt t="53143" x="992188" y="4056063"/>
          <p14:tracePt t="53158" x="1050925" y="4056063"/>
          <p14:tracePt t="53175" x="1117600" y="4056063"/>
          <p14:tracePt t="53193" x="1168400" y="4056063"/>
          <p14:tracePt t="53210" x="1247775" y="4056063"/>
          <p14:tracePt t="53242" x="1260475" y="4049713"/>
          <p14:tracePt t="53259" x="1279525" y="4049713"/>
          <p14:tracePt t="53275" x="1300163" y="4043363"/>
          <p14:tracePt t="53293" x="1325563" y="4022725"/>
          <p14:tracePt t="53309" x="1346200" y="4010025"/>
          <p14:tracePt t="53326" x="1358900" y="3997325"/>
          <p14:tracePt t="53343" x="1358900" y="3984625"/>
          <p14:tracePt t="53359" x="1365250" y="3978275"/>
          <p14:tracePt t="53376" x="1365250" y="3970338"/>
          <p14:tracePt t="53392" x="1371600" y="3951288"/>
          <p14:tracePt t="53409" x="1371600" y="3938588"/>
          <p14:tracePt t="53425" x="1371600" y="3919538"/>
          <p14:tracePt t="53442" x="1371600" y="3905250"/>
          <p14:tracePt t="53460" x="1371600" y="3898900"/>
          <p14:tracePt t="53476" x="1358900" y="3879850"/>
          <p14:tracePt t="53493" x="1346200" y="3852863"/>
          <p14:tracePt t="53510" x="1319213" y="3833813"/>
          <p14:tracePt t="53526" x="1306513" y="3821113"/>
          <p14:tracePt t="53542" x="1279525" y="3802063"/>
          <p14:tracePt t="53559" x="1260475" y="3787775"/>
          <p14:tracePt t="53576" x="1241425" y="3781425"/>
          <p14:tracePt t="53592" x="1182688" y="3775075"/>
          <p14:tracePt t="53609" x="1136650" y="3762375"/>
          <p14:tracePt t="53626" x="1090613" y="3762375"/>
          <p14:tracePt t="53643" x="1065213" y="3762375"/>
          <p14:tracePt t="53659" x="1050925" y="3762375"/>
          <p14:tracePt t="53909" x="1058863" y="3762375"/>
          <p14:tracePt t="53917" x="1077913" y="3768725"/>
          <p14:tracePt t="53927" x="1090613" y="3781425"/>
          <p14:tracePt t="53930" x="1189038" y="3827463"/>
          <p14:tracePt t="53944" x="1293813" y="3867150"/>
          <p14:tracePt t="53960" x="1411288" y="3919538"/>
          <p14:tracePt t="53977" x="1528763" y="3957638"/>
          <p14:tracePt t="53993" x="1593850" y="3978275"/>
          <p14:tracePt t="54011" x="1619250" y="3990975"/>
          <p14:tracePt t="54117" x="1612900" y="3990975"/>
          <p14:tracePt t="54125" x="1606550" y="3990975"/>
          <p14:tracePt t="54149" x="1600200" y="3990975"/>
          <p14:tracePt t="54161" x="1581150" y="3990975"/>
          <p14:tracePt t="54161" x="1560513" y="3990975"/>
          <p14:tracePt t="54177" x="1541463" y="3997325"/>
          <p14:tracePt t="54193" x="1528763" y="3997325"/>
          <p14:tracePt t="54211" x="1522413" y="3997325"/>
          <p14:tracePt t="54228" x="1516063" y="3997325"/>
          <p14:tracePt t="54349" x="1501775" y="3997325"/>
          <p14:tracePt t="54357" x="1495425" y="4003675"/>
          <p14:tracePt t="54365" x="1489075" y="4003675"/>
          <p14:tracePt t="54373" x="1476375" y="4003675"/>
          <p14:tracePt t="54381" x="1470025" y="4010025"/>
          <p14:tracePt t="54677" x="1470025" y="4016375"/>
          <p14:tracePt t="54685" x="1476375" y="4016375"/>
          <p14:tracePt t="54694" x="1495425" y="4016375"/>
          <p14:tracePt t="54694" x="1535113" y="4037013"/>
          <p14:tracePt t="54712" x="1574800" y="4043363"/>
          <p14:tracePt t="54728" x="1646238" y="4056063"/>
          <p14:tracePt t="54745" x="1730375" y="4062413"/>
          <p14:tracePt t="54761" x="1816100" y="4075113"/>
          <p14:tracePt t="54778" x="1893888" y="4075113"/>
          <p14:tracePt t="54795" x="1992313" y="4075113"/>
          <p14:tracePt t="54811" x="2082800" y="4075113"/>
          <p14:tracePt t="54828" x="2187575" y="4075113"/>
          <p14:tracePt t="54845" x="2332038" y="4075113"/>
          <p14:tracePt t="54862" x="2422525" y="4075113"/>
          <p14:tracePt t="54878" x="2508250" y="4075113"/>
          <p14:tracePt t="54895" x="2592388" y="4075113"/>
          <p14:tracePt t="54912" x="2671763" y="4075113"/>
          <p14:tracePt t="54928" x="2749550" y="4075113"/>
          <p14:tracePt t="54944" x="2835275" y="4075113"/>
          <p14:tracePt t="54962" x="2932113" y="4075113"/>
          <p14:tracePt t="54979" x="3036888" y="4081463"/>
          <p14:tracePt t="54995" x="3160713" y="4081463"/>
          <p14:tracePt t="55012" x="3292475" y="4081463"/>
          <p14:tracePt t="55028" x="3429000" y="4081463"/>
          <p14:tracePt t="55044" x="3552825" y="4081463"/>
          <p14:tracePt t="55061" x="3749675" y="4081463"/>
          <p14:tracePt t="55079" x="3873500" y="4081463"/>
          <p14:tracePt t="55095" x="3970338" y="4081463"/>
          <p14:tracePt t="55112" x="4049713" y="4081463"/>
          <p14:tracePt t="55129" x="4081463" y="4081463"/>
          <p14:tracePt t="55145" x="4095750" y="4081463"/>
          <p14:tracePt t="55925" x="4089400" y="4081463"/>
          <p14:tracePt t="55941" x="4081463" y="4081463"/>
          <p14:tracePt t="55949" x="4068763" y="4081463"/>
          <p14:tracePt t="55957" x="4049713" y="4081463"/>
          <p14:tracePt t="55965" x="3997325" y="4081463"/>
          <p14:tracePt t="55979" x="3919538" y="4081463"/>
          <p14:tracePt t="55996" x="3814763" y="4089400"/>
          <p14:tracePt t="56013" x="3709988" y="4089400"/>
          <p14:tracePt t="56029" x="3500438" y="4089400"/>
          <p14:tracePt t="56047" x="3363913" y="4095750"/>
          <p14:tracePt t="56063" x="3194050" y="4095750"/>
          <p14:tracePt t="56080" x="3036888" y="4102100"/>
          <p14:tracePt t="56096" x="2867025" y="4108450"/>
          <p14:tracePt t="56114" x="2736850" y="4121150"/>
          <p14:tracePt t="56130" x="2586038" y="4121150"/>
          <p14:tracePt t="56147" x="2455863" y="4140200"/>
          <p14:tracePt t="56163" x="2344738" y="4140200"/>
          <p14:tracePt t="56181" x="2246313" y="4148138"/>
          <p14:tracePt t="56197" x="2122488" y="4148138"/>
          <p14:tracePt t="56213" x="2044700" y="4148138"/>
          <p14:tracePt t="56230" x="1952625" y="4148138"/>
          <p14:tracePt t="56246" x="1854200" y="4148138"/>
          <p14:tracePt t="56263" x="1763713" y="4148138"/>
          <p14:tracePt t="56280" x="1692275" y="4154488"/>
          <p14:tracePt t="56297" x="1633538" y="4154488"/>
          <p14:tracePt t="56314" x="1593850" y="4154488"/>
          <p14:tracePt t="56330" x="1560513" y="4154488"/>
          <p14:tracePt t="56346" x="1528763" y="4154488"/>
          <p14:tracePt t="56364" x="1516063" y="4154488"/>
          <p14:tracePt t="56509" x="1522413" y="4148138"/>
          <p14:tracePt t="56521" x="1528763" y="4148138"/>
          <p14:tracePt t="56525" x="1535113" y="4148138"/>
          <p14:tracePt t="56533" x="1581150" y="4140200"/>
          <p14:tracePt t="56547" x="1652588" y="4127500"/>
          <p14:tracePt t="56564" x="1736725" y="4127500"/>
          <p14:tracePt t="56581" x="1847850" y="4121150"/>
          <p14:tracePt t="56597" x="2005013" y="4121150"/>
          <p14:tracePt t="56613" x="2122488" y="4121150"/>
          <p14:tracePt t="56630" x="2246313" y="4121150"/>
          <p14:tracePt t="56648" x="2378075" y="4121150"/>
          <p14:tracePt t="56664" x="2514600" y="4121150"/>
          <p14:tracePt t="56681" x="2651125" y="4121150"/>
          <p14:tracePt t="56697" x="2795588" y="4114800"/>
          <p14:tracePt t="56714" x="2925763" y="4102100"/>
          <p14:tracePt t="56730" x="3043238" y="4089400"/>
          <p14:tracePt t="56747" x="3082925" y="4075113"/>
          <p14:tracePt t="56763" x="3095625" y="4068763"/>
          <p14:tracePt t="56861" x="3101975" y="4068763"/>
          <p14:tracePt t="56867" x="3116263" y="4068763"/>
          <p14:tracePt t="56881" x="3135313" y="4068763"/>
          <p14:tracePt t="56882" x="3200400" y="4068763"/>
          <p14:tracePt t="56898" x="3278188" y="4068763"/>
          <p14:tracePt t="56915" x="3363913" y="4068763"/>
          <p14:tracePt t="56931" x="3468688" y="4068763"/>
          <p14:tracePt t="56948" x="3565525" y="4068763"/>
          <p14:tracePt t="56965" x="3683000" y="4068763"/>
          <p14:tracePt t="56981" x="3722688" y="4068763"/>
          <p14:tracePt t="56998" x="3749675" y="4068763"/>
          <p14:tracePt t="57015" x="3756025" y="4068763"/>
          <p14:tracePt t="57325" x="3749675" y="4068763"/>
          <p14:tracePt t="57333" x="3741738" y="4068763"/>
          <p14:tracePt t="57349" x="3735388" y="4068763"/>
          <p14:tracePt t="57357" x="3729038" y="4068763"/>
          <p14:tracePt t="57365" x="3716338" y="4068763"/>
          <p14:tracePt t="57365" x="3683000" y="4068763"/>
          <p14:tracePt t="57382" x="3611563" y="4068763"/>
          <p14:tracePt t="57398" x="3540125" y="4068763"/>
          <p14:tracePt t="57415" x="3462338" y="4068763"/>
          <p14:tracePt t="57431" x="3376613" y="4068763"/>
          <p14:tracePt t="57448" x="3317875" y="4068763"/>
          <p14:tracePt t="57465" x="3284538" y="4068763"/>
          <p14:tracePt t="57481" x="3284538" y="4075113"/>
          <p14:tracePt t="57621" x="3292475" y="4075113"/>
          <p14:tracePt t="57629" x="3292475" y="4068763"/>
          <p14:tracePt t="57637" x="3298825" y="4068763"/>
          <p14:tracePt t="57661" x="3305175" y="4068763"/>
          <p14:tracePt t="57677" x="3311525" y="4068763"/>
          <p14:tracePt t="57689" x="3317875" y="4068763"/>
          <p14:tracePt t="57692" x="3330575" y="4068763"/>
          <p14:tracePt t="57698" x="3357563" y="4068763"/>
          <p14:tracePt t="57715" x="3389313" y="4068763"/>
          <p14:tracePt t="57732" x="3441700" y="4068763"/>
          <p14:tracePt t="57748" x="3513138" y="4068763"/>
          <p14:tracePt t="57765" x="3663950" y="4068763"/>
          <p14:tracePt t="57783" x="3775075" y="4068763"/>
          <p14:tracePt t="57799" x="3905250" y="4068763"/>
          <p14:tracePt t="57816" x="4003675" y="4068763"/>
          <p14:tracePt t="57832" x="4075113" y="4062413"/>
          <p14:tracePt t="57848" x="4127500" y="4049713"/>
          <p14:tracePt t="57866" x="4167188" y="4043363"/>
          <p14:tracePt t="57882" x="4173538" y="4037013"/>
          <p14:tracePt t="57900" x="4186238" y="4022725"/>
          <p14:tracePt t="57916" x="4198938" y="4003675"/>
          <p14:tracePt t="57933" x="4198938" y="3978275"/>
          <p14:tracePt t="57948" x="4198938" y="3938588"/>
          <p14:tracePt t="57965" x="4179888" y="3919538"/>
          <p14:tracePt t="57982" x="4167188" y="3892550"/>
          <p14:tracePt t="57999" x="4148138" y="3879850"/>
          <p14:tracePt t="58017" x="4127500" y="3852863"/>
          <p14:tracePt t="58033" x="4095750" y="3827463"/>
          <p14:tracePt t="58049" x="4030663" y="3802063"/>
          <p14:tracePt t="58067" x="3957638" y="3781425"/>
          <p14:tracePt t="58082" x="3846513" y="3762375"/>
          <p14:tracePt t="58100" x="3756025" y="3762375"/>
          <p14:tracePt t="58116" x="3663950" y="3762375"/>
          <p14:tracePt t="58116" x="3632200" y="3762375"/>
          <p14:tracePt t="58133" x="3559175" y="3762375"/>
          <p14:tracePt t="58150" x="3513138" y="3762375"/>
          <p14:tracePt t="58166" x="3481388" y="3781425"/>
          <p14:tracePt t="58183" x="3441700" y="3808413"/>
          <p14:tracePt t="58200" x="3409950" y="3840163"/>
          <p14:tracePt t="58217" x="3376613" y="3867150"/>
          <p14:tracePt t="58233" x="3336925" y="3905250"/>
          <p14:tracePt t="58249" x="3317875" y="3932238"/>
          <p14:tracePt t="58266" x="3311525" y="3944938"/>
          <p14:tracePt t="58283" x="3305175" y="3951288"/>
          <p14:tracePt t="58299" x="3305175" y="3957638"/>
          <p14:tracePt t="58316" x="3317875" y="3990975"/>
          <p14:tracePt t="58334" x="3330575" y="4010025"/>
          <p14:tracePt t="58350" x="3357563" y="4030663"/>
          <p14:tracePt t="58367" x="3376613" y="4056063"/>
          <p14:tracePt t="58383" x="3416300" y="4075113"/>
          <p14:tracePt t="58400" x="3462338" y="4095750"/>
          <p14:tracePt t="58417" x="3506788" y="4095750"/>
          <p14:tracePt t="58434" x="3552825" y="4095750"/>
          <p14:tracePt t="58450" x="3586163" y="4108450"/>
          <p14:tracePt t="58466" x="3592513" y="4108450"/>
          <p14:tracePt t="65030" x="3598863" y="4108450"/>
          <p14:tracePt t="65038" x="3605213" y="4108450"/>
          <p14:tracePt t="65049" x="3617913" y="4108450"/>
          <p14:tracePt t="65052" x="3657600" y="4108450"/>
          <p14:tracePt t="65060" x="3749675" y="4108450"/>
          <p14:tracePt t="65077" x="3905250" y="4108450"/>
          <p14:tracePt t="65094" x="4003675" y="4114800"/>
          <p14:tracePt t="65110" x="4095750" y="4114800"/>
          <p14:tracePt t="65127" x="4192588" y="4114800"/>
          <p14:tracePt t="65143" x="4259263" y="4114800"/>
          <p14:tracePt t="65160" x="4310063" y="4114800"/>
          <p14:tracePt t="65176" x="4337050" y="4108450"/>
          <p14:tracePt t="65194" x="4362450" y="4095750"/>
          <p14:tracePt t="65210" x="4376738" y="4081463"/>
          <p14:tracePt t="65227" x="4383088" y="4056063"/>
          <p14:tracePt t="65244" x="4389438" y="4030663"/>
          <p14:tracePt t="65261" x="4389438" y="3997325"/>
          <p14:tracePt t="65277" x="4389438" y="3951288"/>
          <p14:tracePt t="65294" x="4376738" y="3919538"/>
          <p14:tracePt t="65310" x="4349750" y="3886200"/>
          <p14:tracePt t="65327" x="4297363" y="3840163"/>
          <p14:tracePt t="65344" x="4213225" y="3802063"/>
          <p14:tracePt t="65361" x="4089400" y="3781425"/>
          <p14:tracePt t="65377" x="3932238" y="3775075"/>
          <p14:tracePt t="65394" x="3768725" y="3775075"/>
          <p14:tracePt t="65410" x="3605213" y="3775075"/>
          <p14:tracePt t="65428" x="3454400" y="3775075"/>
          <p14:tracePt t="65445" x="3284538" y="3775075"/>
          <p14:tracePt t="65461" x="3101975" y="3775075"/>
          <p14:tracePt t="65477" x="2860675" y="3775075"/>
          <p14:tracePt t="65495" x="2724150" y="3775075"/>
          <p14:tracePt t="65511" x="2592388" y="3775075"/>
          <p14:tracePt t="65528" x="2443163" y="3775075"/>
          <p14:tracePt t="65544" x="2273300" y="3775075"/>
          <p14:tracePt t="65561" x="2090738" y="3775075"/>
          <p14:tracePt t="65578" x="1912938" y="3775075"/>
          <p14:tracePt t="65595" x="1744663" y="3775075"/>
          <p14:tracePt t="65611" x="1587500" y="3775075"/>
          <p14:tracePt t="65628" x="1443038" y="3775075"/>
          <p14:tracePt t="65644" x="1312863" y="3775075"/>
          <p14:tracePt t="65661" x="1136650" y="3775075"/>
          <p14:tracePt t="65678" x="1038225" y="3775075"/>
          <p14:tracePt t="65695" x="939800" y="3781425"/>
          <p14:tracePt t="65711" x="849313" y="3781425"/>
          <p14:tracePt t="65727" x="763588" y="3787775"/>
          <p14:tracePt t="65744" x="685800" y="3794125"/>
          <p14:tracePt t="65762" x="593725" y="3802063"/>
          <p14:tracePt t="65778" x="515938" y="3808413"/>
          <p14:tracePt t="65795" x="444500" y="3814763"/>
          <p14:tracePt t="65812" x="404813" y="3833813"/>
          <p14:tracePt t="65828" x="392113" y="3846513"/>
          <p14:tracePt t="65845" x="385763" y="3860800"/>
          <p14:tracePt t="65861" x="379413" y="3867150"/>
          <p14:tracePt t="65878" x="379413" y="3892550"/>
          <p14:tracePt t="65895" x="417513" y="3925888"/>
          <p14:tracePt t="65911" x="469900" y="3951288"/>
          <p14:tracePt t="65927" x="549275" y="3984625"/>
          <p14:tracePt t="65944" x="646113" y="3997325"/>
          <p14:tracePt t="65961" x="777875" y="4037013"/>
          <p14:tracePt t="65979" x="954088" y="4043363"/>
          <p14:tracePt t="65994" x="1143000" y="4049713"/>
          <p14:tracePt t="66012" x="1430338" y="4049713"/>
          <p14:tracePt t="66028" x="1730375" y="4049713"/>
          <p14:tracePt t="66044" x="1985963" y="4056063"/>
          <p14:tracePt t="66061" x="2384425" y="4043363"/>
          <p14:tracePt t="66078" x="2671763" y="4043363"/>
          <p14:tracePt t="66096" x="3063875" y="4043363"/>
          <p14:tracePt t="66112" x="3475038" y="4043363"/>
          <p14:tracePt t="66128" x="3860800" y="4043363"/>
          <p14:tracePt t="66146" x="4219575" y="4043363"/>
          <p14:tracePt t="66162" x="4572000" y="4043363"/>
          <p14:tracePt t="66179" x="4748213" y="4043363"/>
          <p14:tracePt t="66195" x="4878388" y="4049713"/>
          <p14:tracePt t="66212" x="4957763" y="4049713"/>
          <p14:tracePt t="66229" x="4976813" y="4043363"/>
          <p14:tracePt t="66350" x="4970463" y="4043363"/>
          <p14:tracePt t="67422" x="4964113" y="4043363"/>
          <p14:tracePt t="68319" x="4957763" y="4043363"/>
          <p14:tracePt t="68327" x="4957763" y="4049713"/>
          <p14:tracePt t="68383" x="4951413" y="4049713"/>
          <p14:tracePt t="68471" x="4945063" y="4049713"/>
          <p14:tracePt t="69262" x="4945063" y="4043363"/>
          <p14:tracePt t="69279" x="4945063" y="4037013"/>
          <p14:tracePt t="69288" x="4937125" y="4030663"/>
          <p14:tracePt t="69302" x="4937125" y="4016375"/>
          <p14:tracePt t="69317" x="4924425" y="4003675"/>
          <p14:tracePt t="69317" x="4924425" y="3990975"/>
          <p14:tracePt t="69334" x="4911725" y="3984625"/>
          <p14:tracePt t="70326" x="4905375" y="3984625"/>
          <p14:tracePt t="70342" x="4905375" y="3990975"/>
          <p14:tracePt t="70356" x="4899025" y="3990975"/>
          <p14:tracePt t="70390" x="4899025" y="3997325"/>
          <p14:tracePt t="70478" x="4892675" y="3997325"/>
          <p14:tracePt t="70502" x="4892675" y="3990975"/>
          <p14:tracePt t="70510" x="4884738" y="3984625"/>
          <p14:tracePt t="70518" x="4878388" y="3970338"/>
          <p14:tracePt t="70526" x="4846638" y="3944938"/>
          <p14:tracePt t="70536" x="4813300" y="3925888"/>
          <p14:tracePt t="70552" x="4760913" y="3898900"/>
          <p14:tracePt t="70568" x="4683125" y="3867150"/>
          <p14:tracePt t="70585" x="4618038" y="3833813"/>
          <p14:tracePt t="70603" x="4565650" y="3827463"/>
          <p14:tracePt t="70619" x="4538663" y="3821113"/>
          <p14:tracePt t="70636" x="4532313" y="3821113"/>
          <p14:tracePt t="70652" x="4525963" y="3821113"/>
          <p14:tracePt t="71814" x="4532313" y="3821113"/>
          <p14:tracePt t="71824" x="4532313" y="3827463"/>
          <p14:tracePt t="71825" x="4552950" y="3833813"/>
          <p14:tracePt t="71838" x="4565650" y="3860800"/>
          <p14:tracePt t="71855" x="4578350" y="3873500"/>
          <p14:tracePt t="71871" x="4584700" y="3879850"/>
          <p14:tracePt t="71888" x="4591050" y="3879850"/>
          <p14:tracePt t="71950" x="4591050" y="3886200"/>
          <p14:tracePt t="71966" x="4591050" y="3898900"/>
          <p14:tracePt t="71974" x="4597400" y="3905250"/>
          <p14:tracePt t="71975" x="4611688" y="3911600"/>
          <p14:tracePt t="71987" x="4611688" y="3938588"/>
          <p14:tracePt t="72004" x="4618038" y="3957638"/>
          <p14:tracePt t="72021" x="4624388" y="3978275"/>
          <p14:tracePt t="72038" x="4630738" y="4010025"/>
          <p14:tracePt t="72055" x="4630738" y="4030663"/>
          <p14:tracePt t="72071" x="4630738" y="4056063"/>
          <p14:tracePt t="72088" x="4630738" y="4068763"/>
          <p14:tracePt t="72104" x="4630738" y="4081463"/>
          <p14:tracePt t="72121" x="4637088" y="4089400"/>
          <p14:tracePt t="74022" x="4630738" y="4089400"/>
          <p14:tracePt t="74030" x="4624388" y="4089400"/>
          <p14:tracePt t="74040" x="4597400" y="4089400"/>
          <p14:tracePt t="74041" x="4506913" y="4089400"/>
          <p14:tracePt t="74057" x="4402138" y="4089400"/>
          <p14:tracePt t="74075" x="4278313" y="4108450"/>
          <p14:tracePt t="74091" x="4056063" y="4127500"/>
          <p14:tracePt t="74108" x="3873500" y="4160838"/>
          <p14:tracePt t="74124" x="3521075" y="4186238"/>
          <p14:tracePt t="74140" x="3219450" y="4213225"/>
          <p14:tracePt t="74157" x="2841625" y="4291013"/>
          <p14:tracePt t="74174" x="2430463" y="4421188"/>
          <p14:tracePt t="74191" x="2097088" y="4500563"/>
          <p14:tracePt t="74208" x="1927225" y="4546600"/>
          <p14:tracePt t="74224" x="1751013" y="4572000"/>
          <p14:tracePt t="74241" x="1612900" y="4605338"/>
          <p14:tracePt t="74257" x="1516063" y="4624388"/>
          <p14:tracePt t="74274" x="1436688" y="4624388"/>
          <p14:tracePt t="74290" x="1338263" y="4624388"/>
          <p14:tracePt t="74307" x="1247775" y="4624388"/>
          <p14:tracePt t="74324" x="1143000" y="4624388"/>
          <p14:tracePt t="74341" x="1031875" y="4630738"/>
          <p14:tracePt t="74358" x="908050" y="4630738"/>
          <p14:tracePt t="74375" x="822325" y="4630738"/>
          <p14:tracePt t="74391" x="757238" y="4630738"/>
          <p14:tracePt t="74407" x="698500" y="4630738"/>
          <p14:tracePt t="74425" x="685800" y="4630738"/>
          <p14:tracePt t="74478" x="685800" y="4624388"/>
          <p14:tracePt t="74486" x="685800" y="4618038"/>
          <p14:tracePt t="74494" x="685800" y="4605338"/>
          <p14:tracePt t="74508" x="685800" y="4578350"/>
          <p14:tracePt t="74524" x="685800" y="4552950"/>
          <p14:tracePt t="74541" x="685800" y="4519613"/>
          <p14:tracePt t="74557" x="685800" y="4487863"/>
          <p14:tracePt t="74574" x="685800" y="4467225"/>
          <p14:tracePt t="74591" x="673100" y="4454525"/>
          <p14:tracePt t="74607" x="666750" y="4454525"/>
          <p14:tracePt t="74625" x="652463" y="4448175"/>
          <p14:tracePt t="74641" x="646113" y="4448175"/>
          <p14:tracePt t="74658" x="633413" y="4448175"/>
          <p14:tracePt t="74675" x="627063" y="4448175"/>
          <p14:tracePt t="74692" x="614363" y="4448175"/>
          <p14:tracePt t="74726" x="608013" y="4448175"/>
          <p14:tracePt t="74806" x="593725" y="4448175"/>
          <p14:tracePt t="74830" x="587375" y="4448175"/>
          <p14:tracePt t="75118" x="593725" y="4448175"/>
          <p14:tracePt t="75134" x="601663" y="4448175"/>
          <p14:tracePt t="75145" x="614363" y="4448175"/>
          <p14:tracePt t="75150" x="633413" y="4448175"/>
          <p14:tracePt t="75158" x="660400" y="4441825"/>
          <p14:tracePt t="75175" x="698500" y="4441825"/>
          <p14:tracePt t="75192" x="738188" y="4435475"/>
          <p14:tracePt t="75208" x="763588" y="4435475"/>
          <p14:tracePt t="75225" x="790575" y="4435475"/>
          <p14:tracePt t="75242" x="836613" y="4435475"/>
          <p14:tracePt t="75259" x="874713" y="4435475"/>
          <p14:tracePt t="75276" x="927100" y="4441825"/>
          <p14:tracePt t="75293" x="973138" y="4441825"/>
          <p14:tracePt t="75309" x="1012825" y="4448175"/>
          <p14:tracePt t="75325" x="1065213" y="4448175"/>
          <p14:tracePt t="75343" x="1103313" y="4448175"/>
          <p14:tracePt t="75359" x="1162050" y="4448175"/>
          <p14:tracePt t="75375" x="1227138" y="4448175"/>
          <p14:tracePt t="75392" x="1287463" y="4448175"/>
          <p14:tracePt t="75408" x="1352550" y="4448175"/>
          <p14:tracePt t="75426" x="1423988" y="4448175"/>
          <p14:tracePt t="75443" x="1482725" y="4448175"/>
          <p14:tracePt t="75459" x="1541463" y="4448175"/>
          <p14:tracePt t="75476" x="1593850" y="4448175"/>
          <p14:tracePt t="75493" x="1652588" y="4448175"/>
          <p14:tracePt t="75509" x="1736725" y="4454525"/>
          <p14:tracePt t="75527" x="1803400" y="4460875"/>
          <p14:tracePt t="75543" x="1862138" y="4467225"/>
          <p14:tracePt t="75560" x="1906588" y="4467225"/>
          <p14:tracePt t="75576" x="1973263" y="4473575"/>
          <p14:tracePt t="75593" x="2005013" y="4479925"/>
          <p14:tracePt t="75610" x="2051050" y="4479925"/>
          <p14:tracePt t="75627" x="2090738" y="4479925"/>
          <p14:tracePt t="75643" x="2128838" y="4487863"/>
          <p14:tracePt t="75660" x="2181225" y="4487863"/>
          <p14:tracePt t="75676" x="2214563" y="4487863"/>
          <p14:tracePt t="75693" x="2246313" y="4487863"/>
          <p14:tracePt t="75709" x="2311400" y="4487863"/>
          <p14:tracePt t="75727" x="2370138" y="4487863"/>
          <p14:tracePt t="75742" x="2436813" y="4487863"/>
          <p14:tracePt t="75760" x="2489200" y="4487863"/>
          <p14:tracePt t="75777" x="2554288" y="4487863"/>
          <p14:tracePt t="75792" x="2606675" y="4487863"/>
          <p14:tracePt t="75809" x="2665413" y="4487863"/>
          <p14:tracePt t="75826" x="2730500" y="4487863"/>
          <p14:tracePt t="75842" x="2795588" y="4494213"/>
          <p14:tracePt t="75859" x="2854325" y="4500563"/>
          <p14:tracePt t="75877" x="2938463" y="4500563"/>
          <p14:tracePt t="75893" x="3024188" y="4500563"/>
          <p14:tracePt t="75909" x="3128963" y="4500563"/>
          <p14:tracePt t="75926" x="3284538" y="4500563"/>
          <p14:tracePt t="75943" x="3389313" y="4500563"/>
          <p14:tracePt t="75959" x="3494088" y="4500563"/>
          <p14:tracePt t="75977" x="3592513" y="4506913"/>
          <p14:tracePt t="75994" x="3697288" y="4513263"/>
          <p14:tracePt t="76010" x="3787775" y="4513263"/>
          <p14:tracePt t="76027" x="3873500" y="4519613"/>
          <p14:tracePt t="76043" x="3944938" y="4525963"/>
          <p14:tracePt t="76059" x="4010025" y="4532313"/>
          <p14:tracePt t="76076" x="4075113" y="4532313"/>
          <p14:tracePt t="76094" x="4179888" y="4538663"/>
          <p14:tracePt t="76111" x="4271963" y="4538663"/>
          <p14:tracePt t="76127" x="4362450" y="4538663"/>
          <p14:tracePt t="76144" x="4479925" y="4538663"/>
          <p14:tracePt t="76160" x="4578350" y="4538663"/>
          <p14:tracePt t="76177" x="4670425" y="4538663"/>
          <p14:tracePt t="76194" x="4775200" y="4538663"/>
          <p14:tracePt t="76210" x="4878388" y="4538663"/>
          <p14:tracePt t="76227" x="4964113" y="4538663"/>
          <p14:tracePt t="76244" x="5029200" y="4538663"/>
          <p14:tracePt t="76261" x="5113338" y="4538663"/>
          <p14:tracePt t="76278" x="5192713" y="4538663"/>
          <p14:tracePt t="76294" x="5276850" y="4538663"/>
          <p14:tracePt t="76311" x="5316538" y="4525963"/>
          <p14:tracePt t="76327" x="5322888" y="4525963"/>
          <p14:tracePt t="76344" x="5329238" y="4525963"/>
          <p14:tracePt t="76542" x="5322888" y="4525963"/>
          <p14:tracePt t="76550" x="5316538" y="4525963"/>
          <p14:tracePt t="76566" x="5310188" y="4525963"/>
          <p14:tracePt t="76582" x="5297488" y="4525963"/>
          <p14:tracePt t="76598" x="5291138" y="4525963"/>
          <p14:tracePt t="76603" x="5270500" y="4525963"/>
          <p14:tracePt t="76611" x="5224463" y="4525963"/>
          <p14:tracePt t="76628" x="5127625" y="4525963"/>
          <p14:tracePt t="76645" x="5003800" y="4525963"/>
          <p14:tracePt t="76661" x="4859338" y="4525963"/>
          <p14:tracePt t="76661" x="4775200" y="4525963"/>
          <p14:tracePt t="76678" x="4578350" y="4525963"/>
          <p14:tracePt t="76694" x="4408488" y="4538663"/>
          <p14:tracePt t="76711" x="4225925" y="4538663"/>
          <p14:tracePt t="76728" x="4062413" y="4538663"/>
          <p14:tracePt t="76745" x="3911600" y="4525963"/>
          <p14:tracePt t="76762" x="3768725" y="4525963"/>
          <p14:tracePt t="76778" x="3611563" y="4525963"/>
          <p14:tracePt t="76795" x="3475038" y="4525963"/>
          <p14:tracePt t="76812" x="3344863" y="4525963"/>
          <p14:tracePt t="76828" x="3213100" y="4525963"/>
          <p14:tracePt t="76845" x="3082925" y="4525963"/>
          <p14:tracePt t="76862" x="2900363" y="4513263"/>
          <p14:tracePt t="76878" x="2789238" y="4506913"/>
          <p14:tracePt t="76895" x="2690813" y="4500563"/>
          <p14:tracePt t="76911" x="2586038" y="4506913"/>
          <p14:tracePt t="76928" x="2474913" y="4506913"/>
          <p14:tracePt t="76945" x="2357438" y="4494213"/>
          <p14:tracePt t="76962" x="2252663" y="4494213"/>
          <p14:tracePt t="76978" x="2168525" y="4494213"/>
          <p14:tracePt t="76995" x="2044700" y="4494213"/>
          <p14:tracePt t="77012" x="1933575" y="4494213"/>
          <p14:tracePt t="77028" x="1828800" y="4494213"/>
          <p14:tracePt t="77045" x="1724025" y="4494213"/>
          <p14:tracePt t="77062" x="1581150" y="4494213"/>
          <p14:tracePt t="77079" x="1495425" y="4494213"/>
          <p14:tracePt t="77095" x="1417638" y="4494213"/>
          <p14:tracePt t="77112" x="1346200" y="4494213"/>
          <p14:tracePt t="77128" x="1287463" y="4494213"/>
          <p14:tracePt t="77144" x="1273175" y="4494213"/>
          <p14:tracePt t="77161" x="1266825" y="4494213"/>
          <p14:tracePt t="77262" x="1260475" y="4494213"/>
          <p14:tracePt t="77270" x="1254125" y="4494213"/>
          <p14:tracePt t="77280" x="1241425" y="4494213"/>
          <p14:tracePt t="77280" x="1214438" y="4494213"/>
          <p14:tracePt t="77296" x="1162050" y="4494213"/>
          <p14:tracePt t="77312" x="1103313" y="4494213"/>
          <p14:tracePt t="77328" x="1012825" y="4494213"/>
          <p14:tracePt t="77345" x="954088" y="4494213"/>
          <p14:tracePt t="77362" x="914400" y="4494213"/>
          <p14:tracePt t="77379" x="889000" y="4494213"/>
          <p14:tracePt t="77396" x="868363" y="4494213"/>
          <p14:tracePt t="77412" x="849313" y="4494213"/>
          <p14:tracePt t="77429" x="836613" y="4494213"/>
          <p14:tracePt t="77446" x="796925" y="4494213"/>
          <p14:tracePt t="77462" x="784225" y="4494213"/>
          <p14:tracePt t="77479" x="763588" y="4494213"/>
          <p14:tracePt t="77496" x="757238" y="4500563"/>
          <p14:tracePt t="77513" x="750888" y="4500563"/>
          <p14:tracePt t="77528" x="744538" y="4500563"/>
          <p14:tracePt t="77545" x="731838" y="4500563"/>
          <p14:tracePt t="78718" x="738188" y="4500563"/>
          <p14:tracePt t="78732" x="750888" y="4500563"/>
          <p14:tracePt t="78734" x="763588" y="4500563"/>
          <p14:tracePt t="78748" x="796925" y="4500563"/>
          <p14:tracePt t="78763" x="830263" y="4500563"/>
          <p14:tracePt t="78781" x="855663" y="4494213"/>
          <p14:tracePt t="78798" x="889000" y="4494213"/>
          <p14:tracePt t="78814" x="901700" y="4494213"/>
          <p14:tracePt t="78831" x="914400" y="4494213"/>
          <p14:tracePt t="78847" x="927100" y="4494213"/>
          <p14:tracePt t="78863" x="947738" y="4494213"/>
          <p14:tracePt t="78880" x="966788" y="4487863"/>
          <p14:tracePt t="78898" x="1006475" y="4479925"/>
          <p14:tracePt t="78914" x="1044575" y="4479925"/>
          <p14:tracePt t="78931" x="1071563" y="4479925"/>
          <p14:tracePt t="78948" x="1096963" y="4479925"/>
          <p14:tracePt t="78964" x="1130300" y="4479925"/>
          <p14:tracePt t="78982" x="1162050" y="4479925"/>
          <p14:tracePt t="78999" x="1195388" y="4467225"/>
          <p14:tracePt t="79016" x="1220788" y="4467225"/>
          <p14:tracePt t="79032" x="1235075" y="4460875"/>
          <p14:tracePt t="79049" x="1260475" y="4460875"/>
          <p14:tracePt t="79066" x="1279525" y="4448175"/>
          <p14:tracePt t="79082" x="1293813" y="4441825"/>
          <p14:tracePt t="79099" x="1306513" y="4427538"/>
          <p14:tracePt t="79116" x="1319213" y="4414838"/>
          <p14:tracePt t="79132" x="1325563" y="4395788"/>
          <p14:tracePt t="79149" x="1331913" y="4383088"/>
          <p14:tracePt t="79165" x="1325563" y="4356100"/>
          <p14:tracePt t="79182" x="1312863" y="4343400"/>
          <p14:tracePt t="79198" x="1279525" y="4303713"/>
          <p14:tracePt t="79215" x="1241425" y="4284663"/>
          <p14:tracePt t="79232" x="1201738" y="4265613"/>
          <p14:tracePt t="79248" x="1155700" y="4251325"/>
          <p14:tracePt t="79265" x="1117600" y="4244975"/>
          <p14:tracePt t="79282" x="1065213" y="4232275"/>
          <p14:tracePt t="79299" x="1025525" y="4225925"/>
          <p14:tracePt t="79316" x="979488" y="4213225"/>
          <p14:tracePt t="79333" x="939800" y="4213225"/>
          <p14:tracePt t="79349" x="874713" y="4206875"/>
          <p14:tracePt t="79366" x="809625" y="4198938"/>
          <p14:tracePt t="79382" x="731838" y="4198938"/>
          <p14:tracePt t="79400" x="679450" y="4198938"/>
          <p14:tracePt t="79416" x="639763" y="4198938"/>
          <p14:tracePt t="79433" x="608013" y="4198938"/>
          <p14:tracePt t="79449" x="587375" y="4198938"/>
          <p14:tracePt t="79466" x="568325" y="4198938"/>
          <p14:tracePt t="79483" x="555625" y="4206875"/>
          <p14:tracePt t="79500" x="534988" y="4206875"/>
          <p14:tracePt t="79515" x="522288" y="4219575"/>
          <p14:tracePt t="79532" x="509588" y="4219575"/>
          <p14:tracePt t="79549" x="496888" y="4232275"/>
          <p14:tracePt t="79565" x="482600" y="4251325"/>
          <p14:tracePt t="79582" x="469900" y="4271963"/>
          <p14:tracePt t="79599" x="469900" y="4284663"/>
          <p14:tracePt t="79616" x="469900" y="4291013"/>
          <p14:tracePt t="79632" x="469900" y="4297363"/>
          <p14:tracePt t="79649" x="476250" y="4303713"/>
          <p14:tracePt t="79666" x="482600" y="4310063"/>
          <p14:tracePt t="79682" x="496888" y="4318000"/>
          <p14:tracePt t="79700" x="515938" y="4324350"/>
          <p14:tracePt t="79717" x="561975" y="4343400"/>
          <p14:tracePt t="79733" x="601663" y="4349750"/>
          <p14:tracePt t="79750" x="652463" y="4362450"/>
          <p14:tracePt t="79767" x="725488" y="4376738"/>
          <p14:tracePt t="79783" x="763588" y="4376738"/>
          <p14:tracePt t="79799" x="815975" y="4383088"/>
          <p14:tracePt t="79817" x="855663" y="4383088"/>
          <p14:tracePt t="79833" x="901700" y="4383088"/>
          <p14:tracePt t="79849" x="960438" y="4383088"/>
          <p14:tracePt t="79867" x="998538" y="4383088"/>
          <p14:tracePt t="79883" x="1038225" y="4383088"/>
          <p14:tracePt t="79900" x="1065213" y="4376738"/>
          <p14:tracePt t="79916" x="1077913" y="4376738"/>
          <p14:tracePt t="79934" x="1084263" y="4368800"/>
          <p14:tracePt t="79950" x="1090613" y="4368800"/>
          <p14:tracePt t="80599" x="1084263" y="4368800"/>
          <p14:tracePt t="80615" x="1077913" y="4368800"/>
          <p14:tracePt t="80671" x="1071563" y="4368800"/>
          <p14:tracePt t="80775" x="1077913" y="4368800"/>
          <p14:tracePt t="80783" x="1084263" y="4356100"/>
          <p14:tracePt t="80802" x="1090613" y="4343400"/>
          <p14:tracePt t="80802" x="1109663" y="4330700"/>
          <p14:tracePt t="80818" x="1130300" y="4310063"/>
          <p14:tracePt t="80835" x="1136650" y="4291013"/>
          <p14:tracePt t="80851" x="1149350" y="4265613"/>
          <p14:tracePt t="80868" x="1149350" y="4251325"/>
          <p14:tracePt t="80884" x="1155700" y="4232275"/>
          <p14:tracePt t="80902" x="1155700" y="4219575"/>
          <p14:tracePt t="80917" x="1136650" y="4198938"/>
          <p14:tracePt t="80934" x="1123950" y="4186238"/>
          <p14:tracePt t="80951" x="1084263" y="4173538"/>
          <p14:tracePt t="80969" x="1031875" y="4148138"/>
          <p14:tracePt t="80985" x="973138" y="4140200"/>
          <p14:tracePt t="81002" x="920750" y="4133850"/>
          <p14:tracePt t="81019" x="868363" y="4133850"/>
          <p14:tracePt t="81035" x="809625" y="4133850"/>
          <p14:tracePt t="81051" x="769938" y="4133850"/>
          <p14:tracePt t="81068" x="738188" y="4133850"/>
          <p14:tracePt t="81086" x="711200" y="4133850"/>
          <p14:tracePt t="81102" x="692150" y="4133850"/>
          <p14:tracePt t="81118" x="660400" y="4154488"/>
          <p14:tracePt t="81135" x="633413" y="4173538"/>
          <p14:tracePt t="81151" x="620713" y="4198938"/>
          <p14:tracePt t="81168" x="601663" y="4232275"/>
          <p14:tracePt t="81184" x="587375" y="4271963"/>
          <p14:tracePt t="81202" x="581025" y="4291013"/>
          <p14:tracePt t="81219" x="593725" y="4330700"/>
          <p14:tracePt t="81236" x="646113" y="4376738"/>
          <p14:tracePt t="81252" x="719138" y="4408488"/>
          <p14:tracePt t="81269" x="815975" y="4414838"/>
          <p14:tracePt t="81285" x="901700" y="4414838"/>
          <p14:tracePt t="81302" x="947738" y="4414838"/>
          <p14:tracePt t="81318" x="960438" y="4414838"/>
          <p14:tracePt t="81441" x="966788" y="4414838"/>
          <p14:tracePt t="81463" x="985838" y="4414838"/>
          <p14:tracePt t="81471" x="1012825" y="4414838"/>
          <p14:tracePt t="81486" x="1096963" y="4414838"/>
          <p14:tracePt t="81487" x="1149350" y="4414838"/>
          <p14:tracePt t="81502" x="1293813" y="4414838"/>
          <p14:tracePt t="81518" x="1516063" y="4414838"/>
          <p14:tracePt t="81536" x="1625600" y="4414838"/>
          <p14:tracePt t="81555" x="1698625" y="4414838"/>
          <p14:tracePt t="81569" x="1704975" y="4414838"/>
          <p14:tracePt t="81623" x="1698625" y="4414838"/>
          <p14:tracePt t="81663" x="1692275" y="4414838"/>
          <p14:tracePt t="81671" x="1692275" y="4421188"/>
          <p14:tracePt t="81686" x="1684338" y="4427538"/>
          <p14:tracePt t="81687" x="1671638" y="4427538"/>
          <p14:tracePt t="81703" x="1625600" y="4427538"/>
          <p14:tracePt t="81719" x="1574800" y="4427538"/>
          <p14:tracePt t="81736" x="1516063" y="4427538"/>
          <p14:tracePt t="81753" x="1430338" y="4427538"/>
          <p14:tracePt t="81769" x="1346200" y="4427538"/>
          <p14:tracePt t="81785" x="1235075" y="4427538"/>
          <p14:tracePt t="81802" x="1149350" y="4427538"/>
          <p14:tracePt t="81820" x="1109663" y="4427538"/>
          <p14:tracePt t="81836" x="1103313" y="4435475"/>
          <p14:tracePt t="81975" x="1109663" y="4435475"/>
          <p14:tracePt t="82007" x="1117600" y="4435475"/>
          <p14:tracePt t="82055" x="1123950" y="4435475"/>
          <p14:tracePt t="82063" x="1136650" y="4435475"/>
          <p14:tracePt t="82071" x="1155700" y="4435475"/>
          <p14:tracePt t="82071" x="1176338" y="4435475"/>
          <p14:tracePt t="82087" x="1195388" y="4435475"/>
          <p14:tracePt t="82102" x="1254125" y="4435475"/>
          <p14:tracePt t="82119" x="1319213" y="4435475"/>
          <p14:tracePt t="82136" x="1397000" y="4435475"/>
          <p14:tracePt t="82152" x="1476375" y="4435475"/>
          <p14:tracePt t="82169" x="1547813" y="4435475"/>
          <p14:tracePt t="82186" x="1606550" y="4435475"/>
          <p14:tracePt t="82202" x="1677988" y="4435475"/>
          <p14:tracePt t="82219" x="1744663" y="4435475"/>
          <p14:tracePt t="82236" x="1795463" y="4435475"/>
          <p14:tracePt t="82253" x="1841500" y="4435475"/>
          <p14:tracePt t="82269" x="1887538" y="4435475"/>
          <p14:tracePt t="82287" x="2005013" y="4435475"/>
          <p14:tracePt t="82304" x="2090738" y="4435475"/>
          <p14:tracePt t="82320" x="2187575" y="4435475"/>
          <p14:tracePt t="82337" x="2286000" y="4435475"/>
          <p14:tracePt t="82354" x="2378075" y="4435475"/>
          <p14:tracePt t="82370" x="2474913" y="4435475"/>
          <p14:tracePt t="82387" x="2573338" y="4441825"/>
          <p14:tracePt t="82403" x="2671763" y="4441825"/>
          <p14:tracePt t="82421" x="2768600" y="4448175"/>
          <p14:tracePt t="82437" x="2847975" y="4448175"/>
          <p14:tracePt t="82454" x="2925763" y="4448175"/>
          <p14:tracePt t="82470" x="3030538" y="4448175"/>
          <p14:tracePt t="82487" x="3082925" y="4454525"/>
          <p14:tracePt t="82504" x="3116263" y="4454525"/>
          <p14:tracePt t="82521" x="3128963" y="4454525"/>
          <p14:tracePt t="83143" x="3128963" y="4448175"/>
          <p14:tracePt t="83151" x="3135313" y="4441825"/>
          <p14:tracePt t="83159" x="3148013" y="4421188"/>
          <p14:tracePt t="83172" x="3167063" y="4389438"/>
          <p14:tracePt t="83188" x="3194050" y="4362450"/>
          <p14:tracePt t="83204" x="3233738" y="4310063"/>
          <p14:tracePt t="83222" x="3278188" y="4259263"/>
          <p14:tracePt t="83238" x="3324225" y="4213225"/>
          <p14:tracePt t="83254" x="3370263" y="4160838"/>
          <p14:tracePt t="83271" x="3389313" y="4133850"/>
          <p14:tracePt t="83288" x="3403600" y="4121150"/>
          <p14:tracePt t="83305" x="3409950" y="4114800"/>
          <p14:tracePt t="83321" x="3422650" y="4102100"/>
          <p14:tracePt t="83337" x="3429000" y="4102100"/>
          <p14:tracePt t="83354" x="3435350" y="4095750"/>
          <p14:tracePt t="83471" x="3435350" y="4089400"/>
          <p14:tracePt t="83511" x="3441700" y="4089400"/>
          <p14:tracePt t="83567" x="3448050" y="4089400"/>
          <p14:tracePt t="83583" x="3462338" y="4089400"/>
          <p14:tracePt t="83591" x="3494088" y="4089400"/>
          <p14:tracePt t="83604" x="3533775" y="4089400"/>
          <p14:tracePt t="83605" x="3611563" y="4089400"/>
          <p14:tracePt t="83622" x="3697288" y="4089400"/>
          <p14:tracePt t="83622" x="3735388" y="4089400"/>
          <p14:tracePt t="83639" x="3768725" y="4089400"/>
          <p14:tracePt t="83655" x="3852863" y="4075113"/>
          <p14:tracePt t="83671" x="3898900" y="4062413"/>
          <p14:tracePt t="83688" x="3938588" y="4049713"/>
          <p14:tracePt t="83706" x="3963988" y="4037013"/>
          <p14:tracePt t="83722" x="3978275" y="4022725"/>
          <p14:tracePt t="83739" x="4003675" y="4010025"/>
          <p14:tracePt t="83755" x="4022725" y="3990975"/>
          <p14:tracePt t="83772" x="4056063" y="3970338"/>
          <p14:tracePt t="83789" x="4068763" y="3957638"/>
          <p14:tracePt t="83805" x="4081463" y="3944938"/>
          <p14:tracePt t="83822" x="4095750" y="3919538"/>
          <p14:tracePt t="83839" x="4102100" y="3892550"/>
          <p14:tracePt t="83855" x="4102100" y="3879850"/>
          <p14:tracePt t="83873" x="4095750" y="3846513"/>
          <p14:tracePt t="83889" x="4081463" y="3827463"/>
          <p14:tracePt t="83906" x="4068763" y="3808413"/>
          <p14:tracePt t="83922" x="4049713" y="3781425"/>
          <p14:tracePt t="83940" x="4022725" y="3762375"/>
          <p14:tracePt t="83956" x="3984625" y="3741738"/>
          <p14:tracePt t="83972" x="3944938" y="3722688"/>
          <p14:tracePt t="83989" x="3886200" y="3703638"/>
          <p14:tracePt t="84006" x="3808413" y="3683000"/>
          <p14:tracePt t="84023" x="3756025" y="3683000"/>
          <p14:tracePt t="84039" x="3703638" y="3670300"/>
          <p14:tracePt t="84056" x="3663950" y="3663950"/>
          <p14:tracePt t="84072" x="3617913" y="3651250"/>
          <p14:tracePt t="84089" x="3579813" y="3651250"/>
          <p14:tracePt t="84105" x="3540125" y="3651250"/>
          <p14:tracePt t="84123" x="3500438" y="3651250"/>
          <p14:tracePt t="84155" x="3435350" y="3657600"/>
          <p14:tracePt t="84156" x="3389313" y="3676650"/>
          <p14:tracePt t="84172" x="3330575" y="3697288"/>
          <p14:tracePt t="84189" x="3278188" y="3722688"/>
          <p14:tracePt t="84206" x="3252788" y="3756025"/>
          <p14:tracePt t="84222" x="3206750" y="3781425"/>
          <p14:tracePt t="84239" x="3187700" y="3814763"/>
          <p14:tracePt t="84256" x="3175000" y="3840163"/>
          <p14:tracePt t="84273" x="3167063" y="3873500"/>
          <p14:tracePt t="84290" x="3160713" y="3892550"/>
          <p14:tracePt t="84306" x="3160713" y="3932238"/>
          <p14:tracePt t="84323" x="3160713" y="3957638"/>
          <p14:tracePt t="84340" x="3167063" y="3978275"/>
          <p14:tracePt t="84357" x="3181350" y="4003675"/>
          <p14:tracePt t="84373" x="3200400" y="4030663"/>
          <p14:tracePt t="84390" x="3240088" y="4068763"/>
          <p14:tracePt t="84408" x="3271838" y="4102100"/>
          <p14:tracePt t="84424" x="3317875" y="4121150"/>
          <p14:tracePt t="84440" x="3351213" y="4140200"/>
          <p14:tracePt t="84457" x="3389313" y="4148138"/>
          <p14:tracePt t="84473" x="3416300" y="4148138"/>
          <p14:tracePt t="84490" x="3448050" y="4148138"/>
          <p14:tracePt t="84506" x="3462338" y="4154488"/>
          <p14:tracePt t="84522" x="3468688" y="4154488"/>
          <p14:tracePt t="84783" x="3462338" y="4154488"/>
          <p14:tracePt t="84807" x="3454400" y="4160838"/>
          <p14:tracePt t="84815" x="3435350" y="4160838"/>
          <p14:tracePt t="84823" x="3422650" y="4167188"/>
          <p14:tracePt t="84824" x="3376613" y="4186238"/>
          <p14:tracePt t="84840" x="3311525" y="4192588"/>
          <p14:tracePt t="84857" x="3246438" y="4213225"/>
          <p14:tracePt t="84874" x="3194050" y="4219575"/>
          <p14:tracePt t="84891" x="3167063" y="4225925"/>
          <p14:tracePt t="85119" x="3160713" y="4225925"/>
          <p14:tracePt t="85143" x="3148013" y="4219575"/>
          <p14:tracePt t="85143" x="3128963" y="4206875"/>
          <p14:tracePt t="85159" x="3116263" y="4206875"/>
          <p14:tracePt t="85159" x="3076575" y="4198938"/>
          <p14:tracePt t="85175" x="3011488" y="4192588"/>
          <p14:tracePt t="85191" x="2925763" y="4186238"/>
          <p14:tracePt t="85208" x="2835275" y="4173538"/>
          <p14:tracePt t="85224" x="2768600" y="4167188"/>
          <p14:tracePt t="85241" x="2724150" y="4160838"/>
          <p14:tracePt t="85258" x="2665413" y="4154488"/>
          <p14:tracePt t="85274" x="2613025" y="4148138"/>
          <p14:tracePt t="85291" x="2540000" y="4133850"/>
          <p14:tracePt t="85308" x="2468563" y="4133850"/>
          <p14:tracePt t="85325" x="2390775" y="4114800"/>
          <p14:tracePt t="85341" x="2319338" y="4108450"/>
          <p14:tracePt t="85358" x="2246313" y="4095750"/>
          <p14:tracePt t="85358" x="2201863" y="4089400"/>
          <p14:tracePt t="85375" x="2122488" y="4081463"/>
          <p14:tracePt t="85392" x="2051050" y="4075113"/>
          <p14:tracePt t="85408" x="1979613" y="4075113"/>
          <p14:tracePt t="85425" x="1927225" y="4075113"/>
          <p14:tracePt t="85441" x="1893888" y="4075113"/>
          <p14:tracePt t="85458" x="1854200" y="4075113"/>
          <p14:tracePt t="85475" x="1816100" y="4075113"/>
          <p14:tracePt t="85492" x="1763713" y="4075113"/>
          <p14:tracePt t="85508" x="1698625" y="4075113"/>
          <p14:tracePt t="85525" x="1625600" y="4075113"/>
          <p14:tracePt t="85542" x="1560513" y="4081463"/>
          <p14:tracePt t="85558" x="1495425" y="4081463"/>
          <p14:tracePt t="85575" x="1470025" y="4081463"/>
          <p14:tracePt t="85592" x="1443038" y="4095750"/>
          <p14:tracePt t="85608" x="1430338" y="4095750"/>
          <p14:tracePt t="85625" x="1417638" y="4108450"/>
          <p14:tracePt t="85641" x="1390650" y="4108450"/>
          <p14:tracePt t="85658" x="1377950" y="4127500"/>
          <p14:tracePt t="85675" x="1358900" y="4133850"/>
          <p14:tracePt t="85692" x="1346200" y="4148138"/>
          <p14:tracePt t="85708" x="1331913" y="4154488"/>
          <p14:tracePt t="85725" x="1325563" y="4160838"/>
          <p14:tracePt t="85741" x="1306513" y="4179888"/>
          <p14:tracePt t="85741" x="1306513" y="4192588"/>
          <p14:tracePt t="85759" x="1293813" y="4213225"/>
          <p14:tracePt t="85775" x="1287463" y="4244975"/>
          <p14:tracePt t="85792" x="1287463" y="4278313"/>
          <p14:tracePt t="85808" x="1293813" y="4303713"/>
          <p14:tracePt t="85824" x="1306513" y="4330700"/>
          <p14:tracePt t="85842" x="1331913" y="4349750"/>
          <p14:tracePt t="85859" x="1346200" y="4368800"/>
          <p14:tracePt t="85875" x="1365250" y="4376738"/>
          <p14:tracePt t="85892" x="1397000" y="4395788"/>
          <p14:tracePt t="85909" x="1449388" y="4402138"/>
          <p14:tracePt t="85925" x="1489075" y="4408488"/>
          <p14:tracePt t="85942" x="1574800" y="4435475"/>
          <p14:tracePt t="85959" x="1619250" y="4441825"/>
          <p14:tracePt t="85975" x="1698625" y="4441825"/>
          <p14:tracePt t="85991" x="1770063" y="4441825"/>
          <p14:tracePt t="86008" x="1854200" y="4448175"/>
          <p14:tracePt t="86025" x="1939925" y="4454525"/>
          <p14:tracePt t="86041" x="2044700" y="4460875"/>
          <p14:tracePt t="86058" x="2135188" y="4460875"/>
          <p14:tracePt t="86075" x="2239963" y="4460875"/>
          <p14:tracePt t="86092" x="2338388" y="4460875"/>
          <p14:tracePt t="86108" x="2422525" y="4460875"/>
          <p14:tracePt t="86125" x="2501900" y="4460875"/>
          <p14:tracePt t="86125" x="2566988" y="4460875"/>
          <p14:tracePt t="86143" x="2638425" y="4467225"/>
          <p14:tracePt t="86159" x="2697163" y="4467225"/>
          <p14:tracePt t="86176" x="2762250" y="4467225"/>
          <p14:tracePt t="86192" x="2835275" y="4467225"/>
          <p14:tracePt t="86209" x="2887663" y="4467225"/>
          <p14:tracePt t="86226" x="2932113" y="4460875"/>
          <p14:tracePt t="86242" x="2965450" y="4460875"/>
          <p14:tracePt t="86259" x="2997200" y="4454525"/>
          <p14:tracePt t="86276" x="3024188" y="4448175"/>
          <p14:tracePt t="86292" x="3049588" y="4441825"/>
          <p14:tracePt t="86309" x="3082925" y="4427538"/>
          <p14:tracePt t="86326" x="3101975" y="4421188"/>
          <p14:tracePt t="86342" x="3128963" y="4414838"/>
          <p14:tracePt t="86359" x="3135313" y="4402138"/>
          <p14:tracePt t="86376" x="3135313" y="4389438"/>
          <p14:tracePt t="86393" x="3135313" y="4368800"/>
          <p14:tracePt t="86410" x="3135313" y="4349750"/>
          <p14:tracePt t="86426" x="3122613" y="4324350"/>
          <p14:tracePt t="86443" x="3116263" y="4303713"/>
          <p14:tracePt t="86459" x="3095625" y="4278313"/>
          <p14:tracePt t="86476" x="3076575" y="4259263"/>
          <p14:tracePt t="86492" x="3036888" y="4232275"/>
          <p14:tracePt t="86510" x="2984500" y="4206875"/>
          <p14:tracePt t="86526" x="2854325" y="4160838"/>
          <p14:tracePt t="86543" x="2776538" y="4140200"/>
          <p14:tracePt t="86560" x="2703513" y="4121150"/>
          <p14:tracePt t="86576" x="2644775" y="4121150"/>
          <p14:tracePt t="86593" x="2598738" y="4114800"/>
          <p14:tracePt t="86610" x="2560638" y="4108450"/>
          <p14:tracePt t="86626" x="2527300" y="4102100"/>
          <p14:tracePt t="86643" x="2468563" y="4102100"/>
          <p14:tracePt t="86659" x="2409825" y="4102100"/>
          <p14:tracePt t="86677" x="2338388" y="4102100"/>
          <p14:tracePt t="86693" x="2273300" y="4102100"/>
          <p14:tracePt t="86710" x="2220913" y="4102100"/>
          <p14:tracePt t="86726" x="2135188" y="4102100"/>
          <p14:tracePt t="86743" x="2063750" y="4102100"/>
          <p14:tracePt t="86759" x="1985963" y="4108450"/>
          <p14:tracePt t="86776" x="1920875" y="4127500"/>
          <p14:tracePt t="86793" x="1862138" y="4160838"/>
          <p14:tracePt t="86810" x="1809750" y="4179888"/>
          <p14:tracePt t="86827" x="1770063" y="4198938"/>
          <p14:tracePt t="86843" x="1736725" y="4219575"/>
          <p14:tracePt t="86860" x="1717675" y="4232275"/>
          <p14:tracePt t="86876" x="1698625" y="4251325"/>
          <p14:tracePt t="86893" x="1692275" y="4265613"/>
          <p14:tracePt t="86910" x="1665288" y="4278313"/>
          <p14:tracePt t="86927" x="1665288" y="4284663"/>
          <p14:tracePt t="87734" x="1665288" y="4278313"/>
          <p14:tracePt t="87743" x="1665288" y="4271963"/>
          <p14:tracePt t="87758" x="1665288" y="4265613"/>
          <p14:tracePt t="87761" x="1671638" y="4259263"/>
          <p14:tracePt t="87778" x="1677988" y="4259263"/>
          <p14:tracePt t="87814" x="1684338" y="4251325"/>
          <p14:tracePt t="87822" x="1692275" y="4244975"/>
          <p14:tracePt t="87828" x="1704975" y="4225925"/>
          <p14:tracePt t="88207" x="1698625" y="4225925"/>
          <p14:tracePt t="88214" x="1692275" y="4225925"/>
          <p14:tracePt t="88231" x="1684338" y="4225925"/>
          <p14:tracePt t="88246" x="1671638" y="4219575"/>
          <p14:tracePt t="88303" x="1665288" y="4219575"/>
          <p14:tracePt t="88342" x="1658938" y="4225925"/>
          <p14:tracePt t="88361" x="1652588" y="4225925"/>
          <p14:tracePt t="88362" x="1652588" y="4232275"/>
          <p14:tracePt t="88379" x="1646238" y="4232275"/>
          <p14:tracePt t="88623" x="1646238" y="4238625"/>
          <p14:tracePt t="88630" x="1625600" y="4238625"/>
          <p14:tracePt t="88646" x="1619250" y="4244975"/>
          <p14:tracePt t="88646" x="1606550" y="4265613"/>
          <p14:tracePt t="88686" x="1606550" y="4271963"/>
          <p14:tracePt t="88702" x="1606550" y="4278313"/>
          <p14:tracePt t="88710" x="1606550" y="4284663"/>
          <p14:tracePt t="88715" x="1606550" y="4297363"/>
          <p14:tracePt t="88750" x="1606550" y="4310063"/>
          <p14:tracePt t="88766" x="1606550" y="4318000"/>
          <p14:tracePt t="88774" x="1606550" y="4330700"/>
          <p14:tracePt t="88781" x="1619250" y="4362450"/>
          <p14:tracePt t="88796" x="1633538" y="4389438"/>
          <p14:tracePt t="88813" x="1677988" y="4427538"/>
          <p14:tracePt t="88829" x="1751013" y="4448175"/>
          <p14:tracePt t="88845" x="1933575" y="4487863"/>
          <p14:tracePt t="88863" x="2070100" y="4487863"/>
          <p14:tracePt t="88880" x="2201863" y="4487863"/>
          <p14:tracePt t="88896" x="2357438" y="4500563"/>
          <p14:tracePt t="88912" x="2489200" y="4500563"/>
          <p14:tracePt t="88929" x="2606675" y="4500563"/>
          <p14:tracePt t="88946" x="2690813" y="4500563"/>
          <p14:tracePt t="88963" x="2755900" y="4500563"/>
          <p14:tracePt t="88980" x="2814638" y="4500563"/>
          <p14:tracePt t="88996" x="2854325" y="4500563"/>
          <p14:tracePt t="89013" x="2906713" y="4500563"/>
          <p14:tracePt t="89029" x="2965450" y="4500563"/>
          <p14:tracePt t="89045" x="3089275" y="4500563"/>
          <p14:tracePt t="89063" x="3181350" y="4500563"/>
          <p14:tracePt t="89079" x="3259138" y="4500563"/>
          <p14:tracePt t="89096" x="3311525" y="4506913"/>
          <p14:tracePt t="89113" x="3330575" y="4506913"/>
          <p14:tracePt t="89686" x="3336925" y="4506913"/>
          <p14:tracePt t="89694" x="3344863" y="4506913"/>
          <p14:tracePt t="89705" x="3351213" y="4506913"/>
          <p14:tracePt t="89718" x="3357563" y="4506913"/>
          <p14:tracePt t="89734" x="3363913" y="4506913"/>
          <p14:tracePt t="89758" x="3370263" y="4506913"/>
          <p14:tracePt t="89771" x="3376613" y="4506913"/>
          <p14:tracePt t="89790" x="3382963" y="4506913"/>
          <p14:tracePt t="89798" x="3389313" y="4506913"/>
          <p14:tracePt t="89814" x="3395663" y="4500563"/>
          <p14:tracePt t="89814" x="3403600" y="4500563"/>
          <p14:tracePt t="89831" x="3409950" y="4500563"/>
          <p14:tracePt t="89848" x="3416300" y="4500563"/>
          <p14:tracePt t="90270" x="3422650" y="4500563"/>
          <p14:tracePt t="90278" x="3441700" y="4500563"/>
          <p14:tracePt t="90286" x="3454400" y="4500563"/>
          <p14:tracePt t="90302" x="3475038" y="4500563"/>
          <p14:tracePt t="90310" x="3494088" y="4500563"/>
          <p14:tracePt t="90318" x="3533775" y="4500563"/>
          <p14:tracePt t="90331" x="3586163" y="4500563"/>
          <p14:tracePt t="90348" x="3624263" y="4500563"/>
          <p14:tracePt t="90365" x="3663950" y="4494213"/>
          <p14:tracePt t="90382" x="3683000" y="4487863"/>
          <p14:tracePt t="90398" x="3703638" y="4460875"/>
          <p14:tracePt t="90415" x="3716338" y="4454525"/>
          <p14:tracePt t="90432" x="3729038" y="4448175"/>
          <p14:tracePt t="90448" x="3729038" y="4435475"/>
          <p14:tracePt t="90465" x="3735388" y="4427538"/>
          <p14:tracePt t="90482" x="3735388" y="4414838"/>
          <p14:tracePt t="90498" x="3735388" y="4408488"/>
          <p14:tracePt t="90726" x="3741738" y="4408488"/>
          <p14:tracePt t="90734" x="3756025" y="4414838"/>
          <p14:tracePt t="90747" x="3775075" y="4421188"/>
          <p14:tracePt t="90750" x="3794125" y="4427538"/>
          <p14:tracePt t="90765" x="3808413" y="4435475"/>
          <p14:tracePt t="90766" x="3840163" y="4441825"/>
          <p14:tracePt t="90782" x="3925888" y="4473575"/>
          <p14:tracePt t="90798" x="3957638" y="4479925"/>
          <p14:tracePt t="90815" x="3990975" y="4479925"/>
          <p14:tracePt t="90832" x="4003675" y="4479925"/>
          <p14:tracePt t="90910" x="3997325" y="4479925"/>
          <p14:tracePt t="90918" x="3990975" y="4479925"/>
          <p14:tracePt t="90932" x="3978275" y="4479925"/>
          <p14:tracePt t="90932" x="3932238" y="4479925"/>
          <p14:tracePt t="90948" x="3846513" y="4479925"/>
          <p14:tracePt t="90966" x="3697288" y="4479925"/>
          <p14:tracePt t="90983" x="3559175" y="4479925"/>
          <p14:tracePt t="90999" x="3454400" y="4479925"/>
          <p14:tracePt t="91016" x="3382963" y="4479925"/>
          <p14:tracePt t="91032" x="3357563" y="4479925"/>
          <p14:tracePt t="91142" x="3357563" y="4473575"/>
          <p14:tracePt t="91150" x="3363913" y="4467225"/>
          <p14:tracePt t="91157" x="3370263" y="4454525"/>
          <p14:tracePt t="91166" x="3389313" y="4435475"/>
          <p14:tracePt t="91182" x="3389313" y="4414838"/>
          <p14:tracePt t="91238" x="3382963" y="4414838"/>
          <p14:tracePt t="91254" x="3376613" y="4414838"/>
          <p14:tracePt t="91350" x="3376613" y="4421188"/>
          <p14:tracePt t="91355" x="3389313" y="4435475"/>
          <p14:tracePt t="91366" x="3409950" y="4448175"/>
          <p14:tracePt t="91367" x="3454400" y="4473575"/>
          <p14:tracePt t="91383" x="3533775" y="4500563"/>
          <p14:tracePt t="91400" x="3676650" y="4552950"/>
          <p14:tracePt t="91416" x="3846513" y="4565650"/>
          <p14:tracePt t="91433" x="4043363" y="4572000"/>
          <p14:tracePt t="91449" x="4219575" y="4591050"/>
          <p14:tracePt t="91466" x="4402138" y="4591050"/>
          <p14:tracePt t="91483" x="4559300" y="4591050"/>
          <p14:tracePt t="91500" x="4695825" y="4591050"/>
          <p14:tracePt t="91516" x="4833938" y="4591050"/>
          <p14:tracePt t="91533" x="4930775" y="4591050"/>
          <p14:tracePt t="91550" x="5054600" y="4591050"/>
          <p14:tracePt t="91566" x="5100638" y="4591050"/>
          <p14:tracePt t="91583" x="5133975" y="4578350"/>
          <p14:tracePt t="91600" x="5165725" y="4565650"/>
          <p14:tracePt t="91617" x="5186363" y="4552950"/>
          <p14:tracePt t="91634" x="5205413" y="4538663"/>
          <p14:tracePt t="91650" x="5211763" y="4519613"/>
          <p14:tracePt t="91667" x="5218113" y="4487863"/>
          <p14:tracePt t="91684" x="5224463" y="4460875"/>
          <p14:tracePt t="91700" x="5232400" y="4435475"/>
          <p14:tracePt t="91717" x="5232400" y="4421188"/>
          <p14:tracePt t="91733" x="5224463" y="4395788"/>
          <p14:tracePt t="91750" x="5186363" y="4324350"/>
          <p14:tracePt t="91767" x="5146675" y="4297363"/>
          <p14:tracePt t="91783" x="5121275" y="4271963"/>
          <p14:tracePt t="91800" x="5094288" y="4251325"/>
          <p14:tracePt t="91817" x="5062538" y="4238625"/>
          <p14:tracePt t="91834" x="5029200" y="4219575"/>
          <p14:tracePt t="91850" x="4957763" y="4186238"/>
          <p14:tracePt t="91867" x="4852988" y="4160838"/>
          <p14:tracePt t="91883" x="4748213" y="4133850"/>
          <p14:tracePt t="91900" x="4664075" y="4121150"/>
          <p14:tracePt t="91917" x="4565650" y="4114800"/>
          <p14:tracePt t="91933" x="4448175" y="4114800"/>
          <p14:tracePt t="91950" x="4368800" y="4114800"/>
          <p14:tracePt t="91967" x="4278313" y="4095750"/>
          <p14:tracePt t="91984" x="4198938" y="4089400"/>
          <p14:tracePt t="92000" x="4127500" y="4089400"/>
          <p14:tracePt t="92017" x="4056063" y="4089400"/>
          <p14:tracePt t="92034" x="3984625" y="4089400"/>
          <p14:tracePt t="92050" x="3905250" y="4089400"/>
          <p14:tracePt t="92068" x="3833813" y="4089400"/>
          <p14:tracePt t="92084" x="3781425" y="4089400"/>
          <p14:tracePt t="92100" x="3735388" y="4089400"/>
          <p14:tracePt t="92117" x="3690938" y="4095750"/>
          <p14:tracePt t="92133" x="3651250" y="4102100"/>
          <p14:tracePt t="92150" x="3592513" y="4108450"/>
          <p14:tracePt t="92167" x="3540125" y="4114800"/>
          <p14:tracePt t="92183" x="3500438" y="4127500"/>
          <p14:tracePt t="92200" x="3475038" y="4140200"/>
          <p14:tracePt t="92217" x="3435350" y="4154488"/>
          <p14:tracePt t="92233" x="3416300" y="4173538"/>
          <p14:tracePt t="92250" x="3395663" y="4179888"/>
          <p14:tracePt t="92267" x="3376613" y="4198938"/>
          <p14:tracePt t="92283" x="3351213" y="4213225"/>
          <p14:tracePt t="92300" x="3336925" y="4232275"/>
          <p14:tracePt t="92318" x="3330575" y="4251325"/>
          <p14:tracePt t="92334" x="3305175" y="4284663"/>
          <p14:tracePt t="92351" x="3292475" y="4297363"/>
          <p14:tracePt t="92367" x="3292475" y="4330700"/>
          <p14:tracePt t="92385" x="3284538" y="4349750"/>
          <p14:tracePt t="92401" x="3278188" y="4362450"/>
          <p14:tracePt t="92418" x="3278188" y="4368800"/>
          <p14:tracePt t="92750" x="3284538" y="4368800"/>
          <p14:tracePt t="92790" x="3292475" y="4368800"/>
          <p14:tracePt t="92870" x="3298825" y="4368800"/>
          <p14:tracePt t="92886" x="3305175" y="4368800"/>
          <p14:tracePt t="92899" x="3311525" y="4368800"/>
          <p14:tracePt t="92902" x="3324225" y="4368800"/>
          <p14:tracePt t="92906" x="3351213" y="4362450"/>
          <p14:tracePt t="92919" x="3376613" y="4362450"/>
          <p14:tracePt t="92935" x="3395663" y="4362450"/>
          <p14:tracePt t="93294" x="3395663" y="4368800"/>
          <p14:tracePt t="93414" x="3409950" y="4368800"/>
          <p14:tracePt t="93430" x="3416300" y="4376738"/>
          <p14:tracePt t="93438" x="3422650" y="4376738"/>
          <p14:tracePt t="93526" x="3422650" y="4383088"/>
          <p14:tracePt t="93542" x="3422650" y="4389438"/>
          <p14:tracePt t="93550" x="3429000" y="4389438"/>
          <p14:tracePt t="93574" x="3435350" y="4395788"/>
          <p14:tracePt t="93583" x="3441700" y="4402138"/>
          <p14:tracePt t="93590" x="3475038" y="4402138"/>
          <p14:tracePt t="93606" x="3494088" y="4408488"/>
          <p14:tracePt t="93619" x="3521075" y="4414838"/>
          <p14:tracePt t="93622" x="3565525" y="4414838"/>
          <p14:tracePt t="93635" x="3632200" y="4421188"/>
          <p14:tracePt t="93653" x="3703638" y="4421188"/>
          <p14:tracePt t="93669" x="3814763" y="4421188"/>
          <p14:tracePt t="93686" x="3879850" y="4421188"/>
          <p14:tracePt t="93703" x="3925888" y="4427538"/>
          <p14:tracePt t="93720" x="3957638" y="4427538"/>
          <p14:tracePt t="93736" x="3970338" y="4427538"/>
          <p14:tracePt t="93753" x="3978275" y="4427538"/>
          <p14:tracePt t="94070" x="3984625" y="4427538"/>
          <p14:tracePt t="94084" x="4003675" y="4427538"/>
          <p14:tracePt t="94086" x="4016375" y="4421188"/>
          <p14:tracePt t="94103" x="4068763" y="4421188"/>
          <p14:tracePt t="94104" x="4154488" y="4421188"/>
          <p14:tracePt t="94120" x="4303713" y="4421188"/>
          <p14:tracePt t="94137" x="4454525" y="4421188"/>
          <p14:tracePt t="94153" x="4578350" y="4421188"/>
          <p14:tracePt t="94170" x="4708525" y="4421188"/>
          <p14:tracePt t="94187" x="4781550" y="4421188"/>
          <p14:tracePt t="94203" x="4794250" y="4421188"/>
          <p14:tracePt t="94310" x="4781550" y="4427538"/>
          <p14:tracePt t="94318" x="4775200" y="4427538"/>
          <p14:tracePt t="94325" x="4741863" y="4435475"/>
          <p14:tracePt t="94342" x="4716463" y="4435475"/>
          <p14:tracePt t="94350" x="4676775" y="4435475"/>
          <p14:tracePt t="94370" x="4605338" y="4435475"/>
          <p14:tracePt t="94371" x="4513263" y="4435475"/>
          <p14:tracePt t="94387" x="4414838" y="4435475"/>
          <p14:tracePt t="94403" x="4310063" y="4435475"/>
          <p14:tracePt t="94420" x="4206875" y="4435475"/>
          <p14:tracePt t="94436" x="4102100" y="4435475"/>
          <p14:tracePt t="94453" x="3932238" y="4435475"/>
          <p14:tracePt t="94471" x="3827463" y="4435475"/>
          <p14:tracePt t="94487" x="3729038" y="4435475"/>
          <p14:tracePt t="94504" x="3651250" y="4435475"/>
          <p14:tracePt t="94521" x="3579813" y="4435475"/>
          <p14:tracePt t="94537" x="3521075" y="4435475"/>
          <p14:tracePt t="94554" x="3481388" y="4435475"/>
          <p14:tracePt t="94571" x="3454400" y="4435475"/>
          <p14:tracePt t="94587" x="3448050" y="4435475"/>
          <p14:tracePt t="94894" x="3454400" y="4435475"/>
          <p14:tracePt t="94902" x="3462338" y="4435475"/>
          <p14:tracePt t="94910" x="3481388" y="4435475"/>
          <p14:tracePt t="94918" x="3500438" y="4435475"/>
          <p14:tracePt t="94921" x="3540125" y="4435475"/>
          <p14:tracePt t="94938" x="3586163" y="4435475"/>
          <p14:tracePt t="94954" x="3624263" y="4435475"/>
          <p14:tracePt t="94971" x="3651250" y="4435475"/>
          <p14:tracePt t="94988" x="3670300" y="4435475"/>
          <p14:tracePt t="95005" x="3697288" y="4435475"/>
          <p14:tracePt t="95022" x="3749675" y="4435475"/>
          <p14:tracePt t="95038" x="3794125" y="4435475"/>
          <p14:tracePt t="95055" x="3852863" y="4435475"/>
          <p14:tracePt t="95071" x="3911600" y="4441825"/>
          <p14:tracePt t="95088" x="3984625" y="4441825"/>
          <p14:tracePt t="95104" x="4056063" y="4448175"/>
          <p14:tracePt t="95122" x="4140200" y="4448175"/>
          <p14:tracePt t="95138" x="4219575" y="4454525"/>
          <p14:tracePt t="95155" x="4291013" y="4454525"/>
          <p14:tracePt t="95172" x="4337050" y="4454525"/>
          <p14:tracePt t="95188" x="4376738" y="4454525"/>
          <p14:tracePt t="95204" x="4421188" y="4454525"/>
          <p14:tracePt t="95221" x="4460875" y="4454525"/>
          <p14:tracePt t="95237" x="4494213" y="4454525"/>
          <p14:tracePt t="95254" x="4506913" y="4454525"/>
          <p14:tracePt t="95272" x="4519613" y="4454525"/>
          <p14:tracePt t="95288" x="4532313" y="4454525"/>
          <p14:tracePt t="95305" x="4538663" y="4454525"/>
          <p14:tracePt t="95322" x="4565650" y="4454525"/>
          <p14:tracePt t="95338" x="4572000" y="4454525"/>
          <p14:tracePt t="95354" x="4578350" y="4454525"/>
          <p14:tracePt t="95390" x="4584700" y="4460875"/>
          <p14:tracePt t="95414" x="4591050" y="4460875"/>
          <p14:tracePt t="95430" x="4597400" y="4460875"/>
          <p14:tracePt t="95470" x="4605338" y="4460875"/>
          <p14:tracePt t="95486" x="4611688" y="4460875"/>
          <p14:tracePt t="95494" x="4630738" y="4467225"/>
          <p14:tracePt t="95505" x="4637088" y="4467225"/>
          <p14:tracePt t="95510" x="4656138" y="4473575"/>
          <p14:tracePt t="95522" x="4689475" y="4473575"/>
          <p14:tracePt t="95538" x="4729163" y="4487863"/>
          <p14:tracePt t="95556" x="4787900" y="4500563"/>
          <p14:tracePt t="95572" x="4859338" y="4513263"/>
          <p14:tracePt t="95588" x="4930775" y="4532313"/>
          <p14:tracePt t="95605" x="5016500" y="4546600"/>
          <p14:tracePt t="95622" x="5094288" y="4559300"/>
          <p14:tracePt t="95638" x="5113338" y="4559300"/>
          <p14:tracePt t="95656" x="5121275" y="4559300"/>
          <p14:tracePt t="95672" x="5127625" y="4565650"/>
          <p14:tracePt t="95689" x="5133975" y="4559300"/>
          <p14:tracePt t="95706" x="5121275" y="4559300"/>
          <p14:tracePt t="95722" x="5100638" y="4525963"/>
          <p14:tracePt t="95739" x="5081588" y="4494213"/>
          <p14:tracePt t="95756" x="5075238" y="4479925"/>
          <p14:tracePt t="96006" x="5068888" y="4479925"/>
          <p14:tracePt t="96014" x="5048250" y="4479925"/>
          <p14:tracePt t="96022" x="5041900" y="4479925"/>
          <p14:tracePt t="96030" x="5022850" y="4467225"/>
          <p14:tracePt t="96040" x="5016500" y="4467225"/>
          <p14:tracePt t="96056" x="5016500" y="4460875"/>
          <p14:tracePt t="96094" x="5010150" y="4460875"/>
          <p14:tracePt t="96126" x="5010150" y="4454525"/>
          <p14:tracePt t="96134" x="5016500" y="4454525"/>
          <p14:tracePt t="96142" x="5029200" y="4454525"/>
          <p14:tracePt t="96158" x="5041900" y="4454525"/>
          <p14:tracePt t="96166" x="5048250" y="4454525"/>
          <p14:tracePt t="96173" x="5081588" y="4454525"/>
          <p14:tracePt t="96190" x="5140325" y="4454525"/>
          <p14:tracePt t="96207" x="5199063" y="4454525"/>
          <p14:tracePt t="96223" x="5245100" y="4454525"/>
          <p14:tracePt t="96240" x="5297488" y="4454525"/>
          <p14:tracePt t="96257" x="5356225" y="4454525"/>
          <p14:tracePt t="96273" x="5414963" y="4454525"/>
          <p14:tracePt t="96290" x="5492750" y="4454525"/>
          <p14:tracePt t="96307" x="5551488" y="4454525"/>
          <p14:tracePt t="96323" x="5610225" y="4454525"/>
          <p14:tracePt t="96340" x="5656263" y="4454525"/>
          <p14:tracePt t="96357" x="5708650" y="4454525"/>
          <p14:tracePt t="96373" x="5799138" y="4454525"/>
          <p14:tracePt t="96390" x="5865813" y="4448175"/>
          <p14:tracePt t="96407" x="5903913" y="4441825"/>
          <p14:tracePt t="96424" x="5943600" y="4441825"/>
          <p14:tracePt t="96440" x="5976938" y="4435475"/>
          <p14:tracePt t="96457" x="6021388" y="4427538"/>
          <p14:tracePt t="96474" x="6073775" y="4427538"/>
          <p14:tracePt t="96490" x="6126163" y="4427538"/>
          <p14:tracePt t="96507" x="6178550" y="4427538"/>
          <p14:tracePt t="96524" x="6218238" y="4427538"/>
          <p14:tracePt t="96541" x="6256338" y="4427538"/>
          <p14:tracePt t="96558" x="6296025" y="4427538"/>
          <p14:tracePt t="96574" x="6348413" y="4427538"/>
          <p14:tracePt t="96591" x="6375400" y="4427538"/>
          <p14:tracePt t="96608" x="6388100" y="4427538"/>
          <p14:tracePt t="96624" x="6407150" y="4427538"/>
          <p14:tracePt t="96641" x="6434138" y="4427538"/>
          <p14:tracePt t="96658" x="6465888" y="4427538"/>
          <p14:tracePt t="96675" x="6518275" y="4427538"/>
          <p14:tracePt t="96691" x="6570663" y="4427538"/>
          <p14:tracePt t="96708" x="6629400" y="4427538"/>
          <p14:tracePt t="96725" x="6694488" y="4435475"/>
          <p14:tracePt t="96741" x="6753225" y="4435475"/>
          <p14:tracePt t="96758" x="6838950" y="4435475"/>
          <p14:tracePt t="96775" x="6910388" y="4435475"/>
          <p14:tracePt t="96791" x="6969125" y="4435475"/>
          <p14:tracePt t="96808" x="7046913" y="4435475"/>
          <p14:tracePt t="96825" x="7105650" y="4435475"/>
          <p14:tracePt t="96841" x="7151688" y="4435475"/>
          <p14:tracePt t="96858" x="7197725" y="4435475"/>
          <p14:tracePt t="96875" x="7250113" y="4435475"/>
          <p14:tracePt t="96891" x="7296150" y="4435475"/>
          <p14:tracePt t="96908" x="7348538" y="4435475"/>
          <p14:tracePt t="96925" x="7386638" y="4435475"/>
          <p14:tracePt t="96942" x="7426325" y="4435475"/>
          <p14:tracePt t="96959" x="7445375" y="4435475"/>
          <p14:tracePt t="96975" x="7451725" y="4435475"/>
          <p14:tracePt t="97255" x="7445375" y="4435475"/>
          <p14:tracePt t="97263" x="7439025" y="4435475"/>
          <p14:tracePt t="97275" x="7413625" y="4435475"/>
          <p14:tracePt t="97275" x="7340600" y="4441825"/>
          <p14:tracePt t="97292" x="7250113" y="4441825"/>
          <p14:tracePt t="97309" x="7151688" y="4441825"/>
          <p14:tracePt t="97325" x="7040563" y="4448175"/>
          <p14:tracePt t="97342" x="6891338" y="4460875"/>
          <p14:tracePt t="97358" x="6675438" y="4467225"/>
          <p14:tracePt t="97375" x="6499225" y="4487863"/>
          <p14:tracePt t="97392" x="6329363" y="4487863"/>
          <p14:tracePt t="97408" x="6172200" y="4494213"/>
          <p14:tracePt t="97425" x="6015038" y="4479925"/>
          <p14:tracePt t="97442" x="5872163" y="4479925"/>
          <p14:tracePt t="97459" x="5740400" y="4479925"/>
          <p14:tracePt t="97476" x="5630863" y="4479925"/>
          <p14:tracePt t="97493" x="5532438" y="4479925"/>
          <p14:tracePt t="97510" x="5440363" y="4479925"/>
          <p14:tracePt t="97526" x="5341938" y="4479925"/>
          <p14:tracePt t="97542" x="5245100" y="4479925"/>
          <p14:tracePt t="97558" x="5106988" y="4479925"/>
          <p14:tracePt t="97575" x="5022850" y="4479925"/>
          <p14:tracePt t="97592" x="4976813" y="4479925"/>
          <p14:tracePt t="97609" x="4970463" y="4479925"/>
          <p14:tracePt t="98599" x="4964113" y="4479925"/>
          <p14:tracePt t="98607" x="4945063" y="4479925"/>
          <p14:tracePt t="98615" x="4884738" y="4479925"/>
          <p14:tracePt t="98631" x="4852988" y="4479925"/>
          <p14:tracePt t="98639" x="4826000" y="4479925"/>
          <p14:tracePt t="98647" x="4754563" y="4479925"/>
          <p14:tracePt t="98661" x="4676775" y="4479925"/>
          <p14:tracePt t="98677" x="4584700" y="4473575"/>
          <p14:tracePt t="98694" x="4487863" y="4473575"/>
          <p14:tracePt t="98711" x="4427538" y="4473575"/>
          <p14:tracePt t="98728" x="4343400" y="4467225"/>
          <p14:tracePt t="98745" x="4271963" y="4467225"/>
          <p14:tracePt t="98761" x="4225925" y="4467225"/>
          <p14:tracePt t="98777" x="4198938" y="4467225"/>
          <p14:tracePt t="98794" x="4167188" y="4467225"/>
          <p14:tracePt t="98810" x="4148138" y="4467225"/>
          <p14:tracePt t="98827" x="4133850" y="4467225"/>
          <p14:tracePt t="98844" x="4108450" y="4467225"/>
          <p14:tracePt t="98860" x="4095750" y="4467225"/>
          <p14:tracePt t="98878" x="4068763" y="4467225"/>
          <p14:tracePt t="98895" x="4010025" y="4467225"/>
          <p14:tracePt t="98911" x="3978275" y="4467225"/>
          <p14:tracePt t="98928" x="3963988" y="4467225"/>
          <p14:tracePt t="98944" x="3951288" y="4467225"/>
          <p14:tracePt t="99039" x="3944938" y="4467225"/>
          <p14:tracePt t="99047" x="3938588" y="4467225"/>
          <p14:tracePt t="99047" x="3932238" y="4467225"/>
          <p14:tracePt t="99062" x="3925888" y="4467225"/>
          <p14:tracePt t="99078" x="3879850" y="4467225"/>
          <p14:tracePt t="99096" x="3852863" y="4467225"/>
          <p14:tracePt t="99112" x="3840163" y="4467225"/>
          <p14:tracePt t="99128" x="3833813" y="4467225"/>
          <p14:tracePt t="99145" x="3827463" y="4467225"/>
          <p14:tracePt t="99295" x="3833813" y="4467225"/>
          <p14:tracePt t="99303" x="3852863" y="4467225"/>
          <p14:tracePt t="99311" x="3873500" y="4467225"/>
          <p14:tracePt t="99311" x="3938588" y="4467225"/>
          <p14:tracePt t="99328" x="4043363" y="4467225"/>
          <p14:tracePt t="99344" x="4160838" y="4467225"/>
          <p14:tracePt t="99361" x="4297363" y="4467225"/>
          <p14:tracePt t="99378" x="4441825" y="4467225"/>
          <p14:tracePt t="99395" x="4618038" y="4467225"/>
          <p14:tracePt t="99411" x="4781550" y="4467225"/>
          <p14:tracePt t="99428" x="4945063" y="4473575"/>
          <p14:tracePt t="99444" x="5100638" y="4479925"/>
          <p14:tracePt t="99461" x="5257800" y="4487863"/>
          <p14:tracePt t="99478" x="5387975" y="4487863"/>
          <p14:tracePt t="99494" x="5480050" y="4487863"/>
          <p14:tracePt t="99512" x="5492750" y="4487863"/>
          <p14:tracePt t="101047" x="5492750" y="4479925"/>
          <p14:tracePt t="101059" x="5486400" y="4479925"/>
          <p14:tracePt t="101064" x="5480050" y="4479925"/>
          <p14:tracePt t="101065" x="5467350" y="4479925"/>
          <p14:tracePt t="101081" x="5421313" y="4479925"/>
          <p14:tracePt t="101098" x="5368925" y="4479925"/>
          <p14:tracePt t="101115" x="5276850" y="4479925"/>
          <p14:tracePt t="101131" x="5165725" y="4479925"/>
          <p14:tracePt t="101148" x="5041900" y="4479925"/>
          <p14:tracePt t="101165" x="4878388" y="4479925"/>
          <p14:tracePt t="101180" x="4689475" y="4467225"/>
          <p14:tracePt t="101197" x="4494213" y="4454525"/>
          <p14:tracePt t="101214" x="4291013" y="4448175"/>
          <p14:tracePt t="101230" x="4022725" y="4448175"/>
          <p14:tracePt t="101247" x="3892550" y="4448175"/>
          <p14:tracePt t="101264" x="3787775" y="4454525"/>
          <p14:tracePt t="101280" x="3735388" y="4454525"/>
          <p14:tracePt t="101519" x="3741738" y="4454525"/>
          <p14:tracePt t="101535" x="3749675" y="4454525"/>
          <p14:tracePt t="101551" x="3756025" y="4448175"/>
          <p14:tracePt t="101567" x="3768725" y="4448175"/>
          <p14:tracePt t="101567" x="3775075" y="4448175"/>
          <p14:tracePt t="101582" x="3787775" y="4448175"/>
          <p14:tracePt t="101599" x="3808413" y="4441825"/>
          <p14:tracePt t="101615" x="3833813" y="4441825"/>
          <p14:tracePt t="101632" x="3860800" y="4441825"/>
          <p14:tracePt t="101648" x="3925888" y="4441825"/>
          <p14:tracePt t="101665" x="3984625" y="4441825"/>
          <p14:tracePt t="101682" x="4068763" y="4441825"/>
          <p14:tracePt t="101699" x="4173538" y="4441825"/>
          <p14:tracePt t="101715" x="4291013" y="4441825"/>
          <p14:tracePt t="101732" x="4414838" y="4448175"/>
          <p14:tracePt t="101749" x="4525963" y="4448175"/>
          <p14:tracePt t="101765" x="4618038" y="4448175"/>
          <p14:tracePt t="101782" x="4695825" y="4448175"/>
          <p14:tracePt t="101799" x="4708525" y="4448175"/>
          <p14:tracePt t="102287" x="4695825" y="4448175"/>
          <p14:tracePt t="102295" x="4683125" y="4448175"/>
          <p14:tracePt t="102303" x="4637088" y="4448175"/>
          <p14:tracePt t="102319" x="4591050" y="4448175"/>
          <p14:tracePt t="102327" x="4538663" y="4448175"/>
          <p14:tracePt t="102335" x="4408488" y="4448175"/>
          <p14:tracePt t="102349" x="4259263" y="4448175"/>
          <p14:tracePt t="102365" x="4075113" y="4448175"/>
          <p14:tracePt t="102382" x="3840163" y="4435475"/>
          <p14:tracePt t="102399" x="3716338" y="4435475"/>
          <p14:tracePt t="102417" x="3611563" y="4427538"/>
          <p14:tracePt t="102433" x="3540125" y="4421188"/>
          <p14:tracePt t="102449" x="3494088" y="4402138"/>
          <p14:tracePt t="102466" x="3481388" y="4402138"/>
          <p14:tracePt t="102567" x="3475038" y="4402138"/>
          <p14:tracePt t="102599" x="3468688" y="4402138"/>
          <p14:tracePt t="102607" x="3462338" y="4402138"/>
          <p14:tracePt t="102617" x="3462338" y="4395788"/>
          <p14:tracePt t="102617" x="3448050" y="4395788"/>
          <p14:tracePt t="102633" x="3435350" y="4395788"/>
          <p14:tracePt t="102650" x="3409950" y="4395788"/>
          <p14:tracePt t="102667" x="3403600" y="4395788"/>
          <p14:tracePt t="102719" x="3395663" y="4395788"/>
          <p14:tracePt t="102775" x="3389313" y="4395788"/>
          <p14:tracePt t="102791" x="3376613" y="4395788"/>
          <p14:tracePt t="102799" x="3363913" y="4395788"/>
          <p14:tracePt t="102807" x="3344863" y="4395788"/>
          <p14:tracePt t="102817" x="3311525" y="4395788"/>
          <p14:tracePt t="102833" x="3284538" y="4395788"/>
          <p14:tracePt t="102849" x="3271838" y="4395788"/>
          <p14:tracePt t="102866" x="3259138" y="4395788"/>
          <p14:tracePt t="102883" x="3252788" y="4395788"/>
          <p14:tracePt t="102901" x="3240088" y="4376738"/>
          <p14:tracePt t="102917" x="3225800" y="4376738"/>
          <p14:tracePt t="102934" x="3219450" y="4362450"/>
          <p14:tracePt t="102950" x="3219450" y="4356100"/>
          <p14:tracePt t="102991" x="3213100" y="4356100"/>
          <p14:tracePt t="103011" x="3200400" y="4349750"/>
          <p14:tracePt t="103023" x="3194050" y="4349750"/>
          <p14:tracePt t="103191" x="3200400" y="4343400"/>
          <p14:tracePt t="103199" x="3200400" y="4337050"/>
          <p14:tracePt t="103217" x="3206750" y="4324350"/>
          <p14:tracePt t="103217" x="3213100" y="4303713"/>
          <p14:tracePt t="103234" x="3213100" y="4278313"/>
          <p14:tracePt t="103250" x="3213100" y="4265613"/>
          <p14:tracePt t="103267" x="3213100" y="4251325"/>
          <p14:tracePt t="103284" x="3213100" y="4244975"/>
          <p14:tracePt t="103300" x="3200400" y="4225925"/>
          <p14:tracePt t="103317" x="3175000" y="4213225"/>
          <p14:tracePt t="103334" x="3122613" y="4186238"/>
          <p14:tracePt t="103351" x="3063875" y="4160838"/>
          <p14:tracePt t="103367" x="2971800" y="4127500"/>
          <p14:tracePt t="103384" x="2867025" y="4108450"/>
          <p14:tracePt t="103401" x="2762250" y="4095750"/>
          <p14:tracePt t="103418" x="2638425" y="4089400"/>
          <p14:tracePt t="103434" x="2508250" y="4081463"/>
          <p14:tracePt t="103451" x="2397125" y="4075113"/>
          <p14:tracePt t="103468" x="2298700" y="4075113"/>
          <p14:tracePt t="103484" x="2220913" y="4075113"/>
          <p14:tracePt t="103500" x="2135188" y="4081463"/>
          <p14:tracePt t="103517" x="2044700" y="4081463"/>
          <p14:tracePt t="103534" x="1965325" y="4081463"/>
          <p14:tracePt t="103550" x="1841500" y="4081463"/>
          <p14:tracePt t="103567" x="1751013" y="4081463"/>
          <p14:tracePt t="103584" x="1652588" y="4081463"/>
          <p14:tracePt t="103600" x="1587500" y="4081463"/>
          <p14:tracePt t="103617" x="1495425" y="4081463"/>
          <p14:tracePt t="103635" x="1390650" y="4081463"/>
          <p14:tracePt t="103651" x="1306513" y="4081463"/>
          <p14:tracePt t="103668" x="1214438" y="4081463"/>
          <p14:tracePt t="103685" x="1136650" y="4075113"/>
          <p14:tracePt t="103701" x="1071563" y="4075113"/>
          <p14:tracePt t="103718" x="960438" y="4075113"/>
          <p14:tracePt t="103735" x="895350" y="4075113"/>
          <p14:tracePt t="103751" x="842963" y="4075113"/>
          <p14:tracePt t="103768" x="777875" y="4081463"/>
          <p14:tracePt t="103785" x="731838" y="4089400"/>
          <p14:tracePt t="103802" x="711200" y="4108450"/>
          <p14:tracePt t="103818" x="679450" y="4114800"/>
          <p14:tracePt t="103835" x="646113" y="4140200"/>
          <p14:tracePt t="103852" x="620713" y="4179888"/>
          <p14:tracePt t="103868" x="614363" y="4213225"/>
          <p14:tracePt t="103885" x="614363" y="4238625"/>
          <p14:tracePt t="103902" x="614363" y="4265613"/>
          <p14:tracePt t="103918" x="679450" y="4349750"/>
          <p14:tracePt t="103935" x="744538" y="4414838"/>
          <p14:tracePt t="103952" x="836613" y="4473575"/>
          <p14:tracePt t="103969" x="939800" y="4513263"/>
          <p14:tracePt t="103985" x="1090613" y="4525963"/>
          <p14:tracePt t="104002" x="1247775" y="4532313"/>
          <p14:tracePt t="104019" x="1371600" y="4532313"/>
          <p14:tracePt t="104035" x="1508125" y="4532313"/>
          <p14:tracePt t="104052" x="1646238" y="4532313"/>
          <p14:tracePt t="104069" x="1789113" y="4513263"/>
          <p14:tracePt t="104085" x="1946275" y="4513263"/>
          <p14:tracePt t="104102" x="2279650" y="4513263"/>
          <p14:tracePt t="104119" x="2632075" y="4513263"/>
          <p14:tracePt t="104135" x="2938463" y="4506913"/>
          <p14:tracePt t="104152" x="3154363" y="4506913"/>
          <p14:tracePt t="104169" x="3324225" y="4506913"/>
          <p14:tracePt t="104185" x="3454400" y="4506913"/>
          <p14:tracePt t="104202" x="3527425" y="4500563"/>
          <p14:tracePt t="104218" x="3559175" y="4494213"/>
          <p14:tracePt t="104235" x="3559175" y="4487863"/>
          <p14:tracePt t="104252" x="3565525" y="4479925"/>
          <p14:tracePt t="104269" x="3565525" y="4467225"/>
          <p14:tracePt t="104285" x="3573463" y="4454525"/>
          <p14:tracePt t="104302" x="3592513" y="4427538"/>
          <p14:tracePt t="104318" x="3624263" y="4395788"/>
          <p14:tracePt t="104335" x="3651250" y="4368800"/>
          <p14:tracePt t="104351" x="3663950" y="4343400"/>
          <p14:tracePt t="104368" x="3670300" y="4318000"/>
          <p14:tracePt t="104385" x="3670300" y="4303713"/>
          <p14:tracePt t="104402" x="3670300" y="4297363"/>
          <p14:tracePt t="104418" x="3657600" y="4297363"/>
          <p14:tracePt t="104435" x="3611563" y="4291013"/>
          <p14:tracePt t="104452" x="3513138" y="4284663"/>
          <p14:tracePt t="104469" x="3389313" y="4284663"/>
          <p14:tracePt t="104486" x="3278188" y="4284663"/>
          <p14:tracePt t="104502" x="3206750" y="4284663"/>
          <p14:tracePt t="104519" x="3194050" y="4284663"/>
          <p14:tracePt t="104638" x="3200400" y="4284663"/>
          <p14:tracePt t="104647" x="3206750" y="4284663"/>
          <p14:tracePt t="104654" x="3219450" y="4284663"/>
          <p14:tracePt t="104671" x="3225800" y="4284663"/>
          <p14:tracePt t="104671" x="3233738" y="4284663"/>
          <p14:tracePt t="104686" x="3240088" y="4284663"/>
          <p14:tracePt t="104742" x="3246438" y="4284663"/>
          <p14:tracePt t="104759" x="3259138" y="4284663"/>
          <p14:tracePt t="104767" x="3271838" y="4284663"/>
          <p14:tracePt t="104774" x="3284538" y="4284663"/>
          <p14:tracePt t="104782" x="3298825" y="4284663"/>
          <p14:tracePt t="104787" x="3336925" y="4284663"/>
          <p14:tracePt t="104803" x="3389313" y="4284663"/>
          <p14:tracePt t="104820" x="3429000" y="4284663"/>
          <p14:tracePt t="104836" x="3462338" y="4284663"/>
          <p14:tracePt t="104852" x="3481388" y="4284663"/>
          <p14:tracePt t="104870" x="3487738" y="4284663"/>
          <p14:tracePt t="104886" x="3494088" y="4284663"/>
          <p14:tracePt t="104942" x="3500438" y="4284663"/>
          <p14:tracePt t="104950" x="3513138" y="4284663"/>
          <p14:tracePt t="104958" x="3540125" y="4291013"/>
          <p14:tracePt t="104966" x="3559175" y="4291013"/>
          <p14:tracePt t="104974" x="3592513" y="4291013"/>
          <p14:tracePt t="104986" x="3638550" y="4291013"/>
          <p14:tracePt t="105003" x="3690938" y="4291013"/>
          <p14:tracePt t="105020" x="3741738" y="4291013"/>
          <p14:tracePt t="105036" x="3802063" y="4291013"/>
          <p14:tracePt t="105053" x="3886200" y="4291013"/>
          <p14:tracePt t="105070" x="3990975" y="4291013"/>
          <p14:tracePt t="105087" x="4037013" y="4291013"/>
          <p14:tracePt t="105103" x="4081463" y="4291013"/>
          <p14:tracePt t="105119" x="4133850" y="4291013"/>
          <p14:tracePt t="105136" x="4186238" y="4291013"/>
          <p14:tracePt t="105153" x="4251325" y="4291013"/>
          <p14:tracePt t="105169" x="4324350" y="4291013"/>
          <p14:tracePt t="105186" x="4402138" y="4291013"/>
          <p14:tracePt t="105204" x="4479925" y="4291013"/>
          <p14:tracePt t="105219" x="4559300" y="4291013"/>
          <p14:tracePt t="105236" x="4630738" y="4291013"/>
          <p14:tracePt t="105253" x="4708525" y="4291013"/>
          <p14:tracePt t="105269" x="4794250" y="4291013"/>
          <p14:tracePt t="105286" x="4911725" y="4297363"/>
          <p14:tracePt t="105303" x="5003800" y="4297363"/>
          <p14:tracePt t="105320" x="5062538" y="4297363"/>
          <p14:tracePt t="105336" x="5087938" y="4297363"/>
          <p14:tracePt t="105487" x="5081588" y="4297363"/>
          <p14:tracePt t="105494" x="5075238" y="4297363"/>
          <p14:tracePt t="105502" x="5068888" y="4297363"/>
          <p14:tracePt t="105510" x="5016500" y="4297363"/>
          <p14:tracePt t="105521" x="4884738" y="4310063"/>
          <p14:tracePt t="105537" x="4702175" y="4310063"/>
          <p14:tracePt t="105554" x="4473575" y="4318000"/>
          <p14:tracePt t="105571" x="4186238" y="4324350"/>
          <p14:tracePt t="105588" x="3925888" y="4318000"/>
          <p14:tracePt t="105604" x="3768725" y="4318000"/>
          <p14:tracePt t="105621" x="3683000" y="4318000"/>
          <p14:tracePt t="105637" x="3657600" y="4310063"/>
          <p14:tracePt t="105678" x="3657600" y="4303713"/>
          <p14:tracePt t="105694" x="3644900" y="4297363"/>
          <p14:tracePt t="105704" x="3638550" y="4284663"/>
          <p14:tracePt t="105710" x="3598863" y="4251325"/>
          <p14:tracePt t="105721" x="3546475" y="4219575"/>
          <p14:tracePt t="105737" x="3494088" y="4192588"/>
          <p14:tracePt t="105755" x="3441700" y="4186238"/>
          <p14:tracePt t="105771" x="3389313" y="4179888"/>
          <p14:tracePt t="105788" x="3382963" y="4179888"/>
          <p14:tracePt t="105871" x="3376613" y="4179888"/>
          <p14:tracePt t="105881" x="3370263" y="4179888"/>
          <p14:tracePt t="105882" x="3357563" y="4179888"/>
          <p14:tracePt t="105888" x="3317875" y="4198938"/>
          <p14:tracePt t="105905" x="3271838" y="4206875"/>
          <p14:tracePt t="105921" x="3233738" y="4232275"/>
          <p14:tracePt t="105938" x="3194050" y="4251325"/>
          <p14:tracePt t="105954" x="3141663" y="4271963"/>
          <p14:tracePt t="105971" x="3128963" y="4278313"/>
          <p14:tracePt t="106030" x="3122613" y="4278313"/>
          <p14:tracePt t="106230" x="3128963" y="4278313"/>
          <p14:tracePt t="106254" x="3128963" y="4271963"/>
          <p14:tracePt t="106262" x="3135313" y="4271963"/>
          <p14:tracePt t="106270" x="3141663" y="4271963"/>
          <p14:tracePt t="106272" x="3154363" y="4265613"/>
          <p14:tracePt t="106288" x="3175000" y="4251325"/>
          <p14:tracePt t="106304" x="3194050" y="4238625"/>
          <p14:tracePt t="106322" x="3219450" y="4225925"/>
          <p14:tracePt t="106338" x="3233738" y="4219575"/>
          <p14:tracePt t="106355" x="3240088" y="4213225"/>
          <p14:tracePt t="107206" x="3233738" y="4219575"/>
          <p14:tracePt t="107214" x="3233738" y="4225925"/>
          <p14:tracePt t="107222" x="3233738" y="4238625"/>
          <p14:tracePt t="107228" x="3225800" y="4259263"/>
          <p14:tracePt t="107240" x="3225800" y="4284663"/>
          <p14:tracePt t="107256" x="3225800" y="4291013"/>
          <p14:tracePt t="107273" x="3225800" y="4297363"/>
          <p14:tracePt t="110861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Checked Exceptions -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throws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1456"/>
            <a:ext cx="9134475" cy="5428045"/>
          </a:xfrm>
        </p:spPr>
        <p:txBody>
          <a:bodyPr/>
          <a:lstStyle/>
          <a:p>
            <a:r>
              <a:rPr lang="en-US" dirty="0" smtClean="0"/>
              <a:t>Often the current method cannot handle the exception. Tell the compiler you are aware of the exception</a:t>
            </a:r>
          </a:p>
          <a:p>
            <a:r>
              <a:rPr lang="en-US" dirty="0" smtClean="0"/>
              <a:t>You want the method to terminate if the exception occurs</a:t>
            </a:r>
          </a:p>
          <a:p>
            <a:r>
              <a:rPr lang="en-US" dirty="0" smtClean="0"/>
              <a:t>Add a throws clause to the method header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void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readData(String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filename) </a:t>
            </a:r>
            <a:r>
              <a:rPr lang="en-US" sz="1600" dirty="0" smtClean="0">
                <a:solidFill>
                  <a:srgbClr val="006CB8"/>
                </a:solidFill>
                <a:latin typeface="Lucida Sans Typewriter"/>
                <a:ea typeface="Courier New" charset="0"/>
                <a:cs typeface="Courier New" charset="0"/>
              </a:rPr>
              <a:t>throws </a:t>
            </a:r>
            <a:r>
              <a:rPr lang="en-US" sz="1600" dirty="0" err="1" smtClean="0">
                <a:solidFill>
                  <a:srgbClr val="006CB8"/>
                </a:solidFill>
                <a:latin typeface="Lucida Sans Typewriter"/>
                <a:ea typeface="Courier New" charset="0"/>
                <a:cs typeface="Courier New" charset="0"/>
              </a:rPr>
              <a:t>FileNotFoundException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File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inFile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new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File(filename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Scanner in = new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Scanner(inFile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. . .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99"/>
    </mc:Choice>
    <mc:Fallback xmlns="">
      <p:transition spd="slow" advTm="46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657" x="5538788" y="3108325"/>
          <p14:tracePt t="8794" x="5551488" y="3108325"/>
          <p14:tracePt t="8802" x="5570538" y="3108325"/>
          <p14:tracePt t="8810" x="5656263" y="3108325"/>
          <p14:tracePt t="8826" x="5767388" y="3108325"/>
          <p14:tracePt t="8842" x="5884863" y="3082925"/>
          <p14:tracePt t="8858" x="6035675" y="3070225"/>
          <p14:tracePt t="8874" x="6191250" y="3049588"/>
          <p14:tracePt t="8890" x="6419850" y="3036888"/>
          <p14:tracePt t="8912" x="6524625" y="3024188"/>
          <p14:tracePt t="8924" x="6604000" y="3024188"/>
          <p14:tracePt t="8941" x="6635750" y="3017838"/>
          <p14:tracePt t="8958" x="6648450" y="3011488"/>
          <p14:tracePt t="9002" x="6642100" y="3011488"/>
          <p14:tracePt t="9018" x="6635750" y="3011488"/>
          <p14:tracePt t="9026" x="6604000" y="3011488"/>
          <p14:tracePt t="9040" x="6564313" y="2997200"/>
          <p14:tracePt t="9042" x="6354763" y="2978150"/>
          <p14:tracePt t="9057" x="6165850" y="2971800"/>
          <p14:tracePt t="9073" x="5891213" y="2959100"/>
          <p14:tracePt t="9090" x="5715000" y="2959100"/>
          <p14:tracePt t="9107" x="5538788" y="2959100"/>
          <p14:tracePt t="9123" x="5394325" y="2959100"/>
          <p14:tracePt t="9140" x="5316538" y="2959100"/>
          <p14:tracePt t="9157" x="5283200" y="2959100"/>
          <p14:tracePt t="9250" x="5291138" y="2959100"/>
          <p14:tracePt t="9274" x="5297488" y="2959100"/>
          <p14:tracePt t="9282" x="5303838" y="2959100"/>
          <p14:tracePt t="9322" x="5291138" y="2959100"/>
          <p14:tracePt t="9330" x="5283200" y="2959100"/>
          <p14:tracePt t="9338" x="5264150" y="2959100"/>
          <p14:tracePt t="9341" x="5165725" y="2959100"/>
          <p14:tracePt t="9358" x="5003800" y="2959100"/>
          <p14:tracePt t="9375" x="4683125" y="2959100"/>
          <p14:tracePt t="9391" x="4297363" y="2959100"/>
          <p14:tracePt t="9408" x="3886200" y="2959100"/>
          <p14:tracePt t="9425" x="3546475" y="2959100"/>
          <p14:tracePt t="9442" x="3225800" y="2938463"/>
          <p14:tracePt t="9458" x="3116263" y="2938463"/>
          <p14:tracePt t="9475" x="3030538" y="2952750"/>
          <p14:tracePt t="9492" x="2990850" y="2946400"/>
          <p14:tracePt t="9730" x="2997200" y="2946400"/>
          <p14:tracePt t="9740" x="2997200" y="2938463"/>
          <p14:tracePt t="9746" x="3005138" y="2938463"/>
          <p14:tracePt t="9762" x="3017838" y="2938463"/>
          <p14:tracePt t="9762" x="3017838" y="2932113"/>
          <p14:tracePt t="9786" x="3024188" y="2932113"/>
          <p14:tracePt t="9794" x="3043238" y="2925763"/>
          <p14:tracePt t="9802" x="3049588" y="2925763"/>
          <p14:tracePt t="9808" x="3076575" y="2925763"/>
          <p14:tracePt t="9824" x="3108325" y="2925763"/>
          <p14:tracePt t="9841" x="3167063" y="2925763"/>
          <p14:tracePt t="9858" x="3305175" y="2925763"/>
          <p14:tracePt t="9876" x="3416300" y="2925763"/>
          <p14:tracePt t="9892" x="3546475" y="2925763"/>
          <p14:tracePt t="9909" x="3703638" y="2925763"/>
          <p14:tracePt t="9925" x="3892550" y="2925763"/>
          <p14:tracePt t="9942" x="4081463" y="2932113"/>
          <p14:tracePt t="9958" x="4244975" y="2932113"/>
          <p14:tracePt t="9975" x="4376738" y="2932113"/>
          <p14:tracePt t="9992" x="4435475" y="2932113"/>
          <p14:tracePt t="10058" x="4427538" y="2932113"/>
          <p14:tracePt t="10066" x="4414838" y="2946400"/>
          <p14:tracePt t="10082" x="4402138" y="2946400"/>
          <p14:tracePt t="10090" x="4383088" y="2971800"/>
          <p14:tracePt t="10098" x="4324350" y="3005138"/>
          <p14:tracePt t="10109" x="4192588" y="3070225"/>
          <p14:tracePt t="10125" x="4022725" y="3128963"/>
          <p14:tracePt t="10142" x="3833813" y="3181350"/>
          <p14:tracePt t="10159" x="3475038" y="3181350"/>
          <p14:tracePt t="10176" x="3095625" y="3194050"/>
          <p14:tracePt t="10192" x="2776538" y="3181350"/>
          <p14:tracePt t="10209" x="2468563" y="3135313"/>
          <p14:tracePt t="10225" x="2135188" y="3030538"/>
          <p14:tracePt t="10242" x="1998663" y="2990850"/>
          <p14:tracePt t="10259" x="1933575" y="2971800"/>
          <p14:tracePt t="10276" x="1912938" y="2965450"/>
          <p14:tracePt t="10292" x="1887538" y="2965450"/>
          <p14:tracePt t="10310" x="1874838" y="2959100"/>
          <p14:tracePt t="10326" x="1841500" y="2959100"/>
          <p14:tracePt t="10343" x="1795463" y="2959100"/>
          <p14:tracePt t="10359" x="1704975" y="2959100"/>
          <p14:tracePt t="10376" x="1593850" y="2965450"/>
          <p14:tracePt t="10392" x="1470025" y="2971800"/>
          <p14:tracePt t="10409" x="1331913" y="3017838"/>
          <p14:tracePt t="10409" x="1260475" y="3055938"/>
          <p14:tracePt t="10426" x="1155700" y="3108325"/>
          <p14:tracePt t="10442" x="1084263" y="3181350"/>
          <p14:tracePt t="10459" x="1031875" y="3259138"/>
          <p14:tracePt t="10476" x="1019175" y="3357563"/>
          <p14:tracePt t="10493" x="1025525" y="3481388"/>
          <p14:tracePt t="10509" x="1050925" y="3592513"/>
          <p14:tracePt t="10526" x="1096963" y="3670300"/>
          <p14:tracePt t="10543" x="1182688" y="3735388"/>
          <p14:tracePt t="10560" x="1293813" y="3781425"/>
          <p14:tracePt t="10576" x="1443038" y="3794125"/>
          <p14:tracePt t="10593" x="1730375" y="3775075"/>
          <p14:tracePt t="10610" x="1933575" y="3703638"/>
          <p14:tracePt t="10626" x="2082800" y="3617913"/>
          <p14:tracePt t="10643" x="2162175" y="3533775"/>
          <p14:tracePt t="10660" x="2174875" y="3441700"/>
          <p14:tracePt t="10677" x="2141538" y="3344863"/>
          <p14:tracePt t="10693" x="2051050" y="3246438"/>
          <p14:tracePt t="10710" x="1912938" y="3141663"/>
          <p14:tracePt t="10727" x="1730375" y="3063875"/>
          <p14:tracePt t="10743" x="1581150" y="3043238"/>
          <p14:tracePt t="10760" x="1436688" y="3049588"/>
          <p14:tracePt t="10777" x="1300163" y="3070225"/>
          <p14:tracePt t="10794" x="1136650" y="3181350"/>
          <p14:tracePt t="10810" x="1077913" y="3265488"/>
          <p14:tracePt t="10827" x="1058863" y="3376613"/>
          <p14:tracePt t="10844" x="1058863" y="3481388"/>
          <p14:tracePt t="10860" x="1130300" y="3565525"/>
          <p14:tracePt t="10877" x="1227138" y="3644900"/>
          <p14:tracePt t="10893" x="1371600" y="3697288"/>
          <p14:tracePt t="10910" x="1574800" y="3697288"/>
          <p14:tracePt t="10926" x="1770063" y="3697288"/>
          <p14:tracePt t="10943" x="1946275" y="3638550"/>
          <p14:tracePt t="10960" x="2051050" y="3540125"/>
          <p14:tracePt t="10977" x="2109788" y="3475038"/>
          <p14:tracePt t="10993" x="2116138" y="3429000"/>
          <p14:tracePt t="11010" x="2097088" y="3395663"/>
          <p14:tracePt t="11027" x="2090738" y="3395663"/>
          <p14:tracePt t="11044" x="2082800" y="3395663"/>
          <p14:tracePt t="11082" x="2076450" y="3403600"/>
          <p14:tracePt t="11098" x="2070100" y="3409950"/>
          <p14:tracePt t="11109" x="2063750" y="3409950"/>
          <p14:tracePt t="11130" x="2063750" y="3416300"/>
          <p14:tracePt t="14314" x="2070100" y="3416300"/>
          <p14:tracePt t="14321" x="2090738" y="3416300"/>
          <p14:tracePt t="14329" x="2135188" y="3416300"/>
          <p14:tracePt t="14332" x="2305050" y="3416300"/>
          <p14:tracePt t="14348" x="2520950" y="3416300"/>
          <p14:tracePt t="14365" x="2879725" y="3416300"/>
          <p14:tracePt t="14382" x="3271838" y="3403600"/>
          <p14:tracePt t="14399" x="3697288" y="3403600"/>
          <p14:tracePt t="14415" x="4108450" y="3403600"/>
          <p14:tracePt t="14432" x="4538663" y="3382963"/>
          <p14:tracePt t="14448" x="4905375" y="3357563"/>
          <p14:tracePt t="14465" x="5446713" y="3336925"/>
          <p14:tracePt t="14482" x="5689600" y="3330575"/>
          <p14:tracePt t="14498" x="5851525" y="3317875"/>
          <p14:tracePt t="14515" x="5943600" y="3298825"/>
          <p14:tracePt t="14531" x="5969000" y="3284538"/>
          <p14:tracePt t="14642" x="5969000" y="3271838"/>
          <p14:tracePt t="14650" x="5969000" y="3265488"/>
          <p14:tracePt t="14654" x="5976938" y="3246438"/>
          <p14:tracePt t="14666" x="5976938" y="3225800"/>
          <p14:tracePt t="14666" x="5976938" y="3194050"/>
          <p14:tracePt t="14682" x="5976938" y="3154363"/>
          <p14:tracePt t="14699" x="5937250" y="3101975"/>
          <p14:tracePt t="14716" x="5878513" y="3036888"/>
          <p14:tracePt t="14733" x="5826125" y="3011488"/>
          <p14:tracePt t="14750" x="5748338" y="2997200"/>
          <p14:tracePt t="14766" x="5649913" y="2990850"/>
          <p14:tracePt t="14782" x="5557838" y="2984500"/>
          <p14:tracePt t="14799" x="5473700" y="2984500"/>
          <p14:tracePt t="14815" x="5408613" y="2984500"/>
          <p14:tracePt t="14832" x="5368925" y="2984500"/>
          <p14:tracePt t="14849" x="5349875" y="2984500"/>
          <p14:tracePt t="14890" x="5341938" y="2978150"/>
          <p14:tracePt t="14898" x="5335588" y="2971800"/>
          <p14:tracePt t="14906" x="5322888" y="2959100"/>
          <p14:tracePt t="14918" x="5316538" y="2952750"/>
          <p14:tracePt t="15082" x="5322888" y="2952750"/>
          <p14:tracePt t="15090" x="5341938" y="2952750"/>
          <p14:tracePt t="15097" x="5368925" y="2952750"/>
          <p14:tracePt t="15106" x="5440363" y="2952750"/>
          <p14:tracePt t="15116" x="5545138" y="2952750"/>
          <p14:tracePt t="15133" x="5702300" y="2946400"/>
          <p14:tracePt t="15149" x="5891213" y="2946400"/>
          <p14:tracePt t="15166" x="6119813" y="2952750"/>
          <p14:tracePt t="15183" x="6446838" y="2959100"/>
          <p14:tracePt t="15199" x="6799263" y="2959100"/>
          <p14:tracePt t="15216" x="7132638" y="2978150"/>
          <p14:tracePt t="15233" x="7399338" y="2978150"/>
          <p14:tracePt t="15249" x="7747000" y="2978150"/>
          <p14:tracePt t="15266" x="7908925" y="2978150"/>
          <p14:tracePt t="15283" x="8047038" y="2978150"/>
          <p14:tracePt t="15299" x="8183563" y="2978150"/>
          <p14:tracePt t="15316" x="8307388" y="2978150"/>
          <p14:tracePt t="15333" x="8412163" y="2978150"/>
          <p14:tracePt t="15350" x="8510588" y="2978150"/>
          <p14:tracePt t="15366" x="8588375" y="2978150"/>
          <p14:tracePt t="15383" x="8661400" y="2978150"/>
          <p14:tracePt t="15400" x="8699500" y="2978150"/>
          <p14:tracePt t="15416" x="8705850" y="2978150"/>
          <p14:tracePt t="16546" x="8699500" y="2978150"/>
          <p14:tracePt t="16553" x="8686800" y="2978150"/>
          <p14:tracePt t="16561" x="8661400" y="2978150"/>
          <p14:tracePt t="16568" x="8588375" y="2978150"/>
          <p14:tracePt t="16585" x="8432800" y="2978150"/>
          <p14:tracePt t="16602" x="8307388" y="2978150"/>
          <p14:tracePt t="16618" x="8145463" y="2978150"/>
          <p14:tracePt t="16635" x="7961313" y="2978150"/>
          <p14:tracePt t="16651" x="7753350" y="2990850"/>
          <p14:tracePt t="16668" x="7504113" y="3005138"/>
          <p14:tracePt t="16684" x="7296150" y="3011488"/>
          <p14:tracePt t="16701" x="7099300" y="3024188"/>
          <p14:tracePt t="16717" x="6910388" y="3030538"/>
          <p14:tracePt t="16735" x="6734175" y="3030538"/>
          <p14:tracePt t="16752" x="6596063" y="3030538"/>
          <p14:tracePt t="16768" x="6472238" y="3030538"/>
          <p14:tracePt t="16785" x="6329363" y="3030538"/>
          <p14:tracePt t="16802" x="6264275" y="3030538"/>
          <p14:tracePt t="16818" x="6197600" y="3030538"/>
          <p14:tracePt t="16835" x="6146800" y="3030538"/>
          <p14:tracePt t="16852" x="6067425" y="3030538"/>
          <p14:tracePt t="16868" x="5989638" y="3024188"/>
          <p14:tracePt t="16886" x="5897563" y="3024188"/>
          <p14:tracePt t="16902" x="5813425" y="3011488"/>
          <p14:tracePt t="16918" x="5715000" y="3011488"/>
          <p14:tracePt t="16935" x="5643563" y="3011488"/>
          <p14:tracePt t="16952" x="5570538" y="2997200"/>
          <p14:tracePt t="16968" x="5511800" y="2997200"/>
          <p14:tracePt t="16985" x="5486400" y="2997200"/>
          <p14:tracePt t="17025" x="5480050" y="2990850"/>
          <p14:tracePt t="17081" x="5473700" y="2990850"/>
          <p14:tracePt t="17185" x="5467350" y="2984500"/>
          <p14:tracePt t="17193" x="5461000" y="2978150"/>
          <p14:tracePt t="17199" x="5446713" y="2978150"/>
          <p14:tracePt t="17202" x="5440363" y="2959100"/>
          <p14:tracePt t="17218" x="5427663" y="2938463"/>
          <p14:tracePt t="17236" x="5421313" y="2925763"/>
          <p14:tracePt t="17252" x="5414963" y="2913063"/>
          <p14:tracePt t="17268" x="5408613" y="2906713"/>
          <p14:tracePt t="19513" x="5402263" y="2906713"/>
          <p14:tracePt t="19521" x="5394325" y="2906713"/>
          <p14:tracePt t="19539" x="5368925" y="2906713"/>
          <p14:tracePt t="19539" x="5329238" y="2906713"/>
          <p14:tracePt t="19556" x="5291138" y="2906713"/>
          <p14:tracePt t="19572" x="5264150" y="2906713"/>
          <p14:tracePt t="19588" x="5238750" y="2906713"/>
          <p14:tracePt t="19605" x="5232400" y="2906713"/>
          <p14:tracePt t="20217" x="5232400" y="2913063"/>
          <p14:tracePt t="20227" x="5232400" y="2925763"/>
          <p14:tracePt t="20241" x="5224463" y="2932113"/>
          <p14:tracePt t="20249" x="5218113" y="2938463"/>
          <p14:tracePt t="20257" x="5218113" y="2978150"/>
          <p14:tracePt t="20273" x="5218113" y="3017838"/>
          <p14:tracePt t="20289" x="5218113" y="3089275"/>
          <p14:tracePt t="20306" x="5218113" y="3148013"/>
          <p14:tracePt t="20323" x="5218113" y="3206750"/>
          <p14:tracePt t="20340" x="5224463" y="3259138"/>
          <p14:tracePt t="20356" x="5224463" y="3305175"/>
          <p14:tracePt t="20373" x="5224463" y="3351213"/>
          <p14:tracePt t="20389" x="5205413" y="3395663"/>
          <p14:tracePt t="20406" x="5192713" y="3435350"/>
          <p14:tracePt t="20423" x="5165725" y="3481388"/>
          <p14:tracePt t="20439" x="5133975" y="3500438"/>
          <p14:tracePt t="20456" x="5121275" y="3521075"/>
          <p14:tracePt t="20473" x="5113338" y="3527425"/>
          <p14:tracePt t="20513" x="5113338" y="3521075"/>
          <p14:tracePt t="20537" x="5113338" y="3513138"/>
          <p14:tracePt t="20545" x="5113338" y="3506788"/>
          <p14:tracePt t="20553" x="5113338" y="3494088"/>
          <p14:tracePt t="20561" x="5121275" y="3441700"/>
          <p14:tracePt t="20574" x="5121275" y="3382963"/>
          <p14:tracePt t="20590" x="5113338" y="3305175"/>
          <p14:tracePt t="20607" x="5075238" y="3219450"/>
          <p14:tracePt t="20623" x="5035550" y="3148013"/>
          <p14:tracePt t="20641" x="4989513" y="3108325"/>
          <p14:tracePt t="20697" x="4983163" y="3108325"/>
          <p14:tracePt t="20729" x="4983163" y="3116263"/>
          <p14:tracePt t="20745" x="4983163" y="3122613"/>
          <p14:tracePt t="20753" x="4983163" y="3135313"/>
          <p14:tracePt t="20759" x="4983163" y="3148013"/>
          <p14:tracePt t="20773" x="4995863" y="3175000"/>
          <p14:tracePt t="20790" x="5022850" y="3206750"/>
          <p14:tracePt t="20807" x="5048250" y="3240088"/>
          <p14:tracePt t="20823" x="5081588" y="3292475"/>
          <p14:tracePt t="20840" x="5121275" y="3382963"/>
          <p14:tracePt t="20858" x="5140325" y="3448050"/>
          <p14:tracePt t="20874" x="5140325" y="3513138"/>
          <p14:tracePt t="20891" x="5133975" y="3559175"/>
          <p14:tracePt t="20907" x="5106988" y="3592513"/>
          <p14:tracePt t="20923" x="5081588" y="3638550"/>
          <p14:tracePt t="20940" x="5054600" y="3663950"/>
          <p14:tracePt t="20957" x="5048250" y="3663950"/>
          <p14:tracePt t="22994" x="5048250" y="3657600"/>
          <p14:tracePt t="23002" x="5048250" y="3651250"/>
          <p14:tracePt t="23012" x="5048250" y="3644900"/>
          <p14:tracePt t="23012" x="5048250" y="3624263"/>
          <p14:tracePt t="23028" x="5048250" y="3592513"/>
          <p14:tracePt t="23044" x="5048250" y="3552825"/>
          <p14:tracePt t="23061" x="5048250" y="3494088"/>
          <p14:tracePt t="23077" x="5048250" y="3448050"/>
          <p14:tracePt t="23094" x="5048250" y="3395663"/>
          <p14:tracePt t="23111" x="5048250" y="3351213"/>
          <p14:tracePt t="23127" x="5048250" y="3298825"/>
          <p14:tracePt t="23144" x="5048250" y="3246438"/>
          <p14:tracePt t="23160" x="5041900" y="3167063"/>
          <p14:tracePt t="23178" x="5035550" y="3141663"/>
          <p14:tracePt t="23193" x="5029200" y="3101975"/>
          <p14:tracePt t="23210" x="5022850" y="3082925"/>
          <p14:tracePt t="23227" x="5022850" y="3055938"/>
          <p14:tracePt t="23243" x="5022850" y="3043238"/>
          <p14:tracePt t="23260" x="5022850" y="3030538"/>
          <p14:tracePt t="23277" x="5022850" y="3024188"/>
          <p14:tracePt t="23295" x="5016500" y="3005138"/>
          <p14:tracePt t="23311" x="5010150" y="2990850"/>
          <p14:tracePt t="23328" x="5010150" y="2971800"/>
          <p14:tracePt t="23344" x="5010150" y="2952750"/>
          <p14:tracePt t="23361" x="5010150" y="2932113"/>
          <p14:tracePt t="23378" x="5010150" y="2919413"/>
          <p14:tracePt t="23394" x="5010150" y="2906713"/>
          <p14:tracePt t="23411" x="5010150" y="2900363"/>
          <p14:tracePt t="23427" x="5010150" y="2887663"/>
          <p14:tracePt t="23444" x="5010150" y="2873375"/>
          <p14:tracePt t="23461" x="5010150" y="2867025"/>
          <p14:tracePt t="23478" x="5010150" y="2860675"/>
          <p14:tracePt t="24202" x="5010150" y="2867025"/>
          <p14:tracePt t="24210" x="5010150" y="2879725"/>
          <p14:tracePt t="24218" x="5010150" y="2894013"/>
          <p14:tracePt t="24230" x="5010150" y="2906713"/>
          <p14:tracePt t="24230" x="5016500" y="2932113"/>
          <p14:tracePt t="24247" x="5022850" y="2965450"/>
          <p14:tracePt t="24264" x="5029200" y="3017838"/>
          <p14:tracePt t="24281" x="5035550" y="3089275"/>
          <p14:tracePt t="24298" x="5048250" y="3154363"/>
          <p14:tracePt t="24314" x="5062538" y="3259138"/>
          <p14:tracePt t="24331" x="5062538" y="3336925"/>
          <p14:tracePt t="24347" x="5062538" y="3403600"/>
          <p14:tracePt t="24364" x="5054600" y="3448050"/>
          <p14:tracePt t="24380" x="5048250" y="3487738"/>
          <p14:tracePt t="24397" x="5029200" y="3521075"/>
          <p14:tracePt t="24414" x="5010150" y="3559175"/>
          <p14:tracePt t="24430" x="4976813" y="3592513"/>
          <p14:tracePt t="24447" x="4951413" y="3617913"/>
          <p14:tracePt t="24464" x="4924425" y="3644900"/>
          <p14:tracePt t="24481" x="4911725" y="3670300"/>
          <p14:tracePt t="24498" x="4899025" y="3683000"/>
          <p14:tracePt t="24595" x="4905375" y="3676650"/>
          <p14:tracePt t="24610" x="4905375" y="3670300"/>
          <p14:tracePt t="24611" x="4911725" y="3651250"/>
          <p14:tracePt t="24619" x="4930775" y="3598863"/>
          <p14:tracePt t="24631" x="4951413" y="3540125"/>
          <p14:tracePt t="24648" x="4964113" y="3468688"/>
          <p14:tracePt t="24665" x="4964113" y="3389313"/>
          <p14:tracePt t="24681" x="4964113" y="3305175"/>
          <p14:tracePt t="24698" x="4937125" y="3225800"/>
          <p14:tracePt t="24714" x="4892675" y="3141663"/>
          <p14:tracePt t="24732" x="4872038" y="3122613"/>
          <p14:tracePt t="24748" x="4865688" y="3122613"/>
          <p14:tracePt t="24827" x="4865688" y="3116263"/>
          <p14:tracePt t="24891" x="4865688" y="3122613"/>
          <p14:tracePt t="24903" x="4865688" y="3128963"/>
          <p14:tracePt t="24923" x="4865688" y="3135313"/>
          <p14:tracePt t="24932" x="4865688" y="3141663"/>
          <p14:tracePt t="24939" x="4872038" y="3167063"/>
          <p14:tracePt t="24952" x="4872038" y="3200400"/>
          <p14:tracePt t="24965" x="4878388" y="3240088"/>
          <p14:tracePt t="24982" x="4878388" y="3278188"/>
          <p14:tracePt t="24998" x="4872038" y="3324225"/>
          <p14:tracePt t="25015" x="4852988" y="3376613"/>
          <p14:tracePt t="25032" x="4833938" y="3416300"/>
          <p14:tracePt t="25048" x="4819650" y="3448050"/>
          <p14:tracePt t="25066" x="4806950" y="3475038"/>
          <p14:tracePt t="25081" x="4806950" y="3487738"/>
          <p14:tracePt t="25098" x="4806950" y="3494088"/>
          <p14:tracePt t="25755" x="4813300" y="3481388"/>
          <p14:tracePt t="25763" x="4819650" y="3475038"/>
          <p14:tracePt t="25771" x="4833938" y="3462338"/>
          <p14:tracePt t="25782" x="4859338" y="3448050"/>
          <p14:tracePt t="25782" x="4951413" y="3376613"/>
          <p14:tracePt t="25800" x="5068888" y="3284538"/>
          <p14:tracePt t="25817" x="5199063" y="3167063"/>
          <p14:tracePt t="25832" x="5322888" y="3036888"/>
          <p14:tracePt t="25849" x="5408613" y="2938463"/>
          <p14:tracePt t="25866" x="5440363" y="2873375"/>
          <p14:tracePt t="25883" x="5440363" y="2860675"/>
          <p14:tracePt t="25939" x="5434013" y="2860675"/>
          <p14:tracePt t="25947" x="5427663" y="2860675"/>
          <p14:tracePt t="25963" x="5421313" y="2867025"/>
          <p14:tracePt t="25979" x="5414963" y="2867025"/>
          <p14:tracePt t="25995" x="5408613" y="2867025"/>
          <p14:tracePt t="26003" x="5402263" y="2867025"/>
          <p14:tracePt t="26043" x="5394325" y="2867025"/>
          <p14:tracePt t="26051" x="5394325" y="2860675"/>
          <p14:tracePt t="26059" x="5387975" y="2854325"/>
          <p14:tracePt t="26067" x="5375275" y="2854325"/>
          <p14:tracePt t="26074" x="5362575" y="2847975"/>
          <p14:tracePt t="26083" x="5349875" y="2835275"/>
          <p14:tracePt t="26100" x="5335588" y="2835275"/>
          <p14:tracePt t="26117" x="5329238" y="2835275"/>
          <p14:tracePt t="26133" x="5316538" y="2835275"/>
          <p14:tracePt t="26150" x="5316538" y="2827338"/>
          <p14:tracePt t="26167" x="5310188" y="2827338"/>
          <p14:tracePt t="26184" x="5310188" y="2820988"/>
          <p14:tracePt t="26200" x="5303838" y="2814638"/>
          <p14:tracePt t="26217" x="5297488" y="2808288"/>
          <p14:tracePt t="26234" x="5291138" y="2795588"/>
          <p14:tracePt t="26251" x="5283200" y="2768600"/>
          <p14:tracePt t="26267" x="5276850" y="2755900"/>
          <p14:tracePt t="26284" x="5270500" y="2743200"/>
          <p14:tracePt t="26595" x="5276850" y="2743200"/>
          <p14:tracePt t="26603" x="5283200" y="2743200"/>
          <p14:tracePt t="26603" x="5297488" y="2743200"/>
          <p14:tracePt t="26618" x="5349875" y="2743200"/>
          <p14:tracePt t="26634" x="5440363" y="2743200"/>
          <p14:tracePt t="26651" x="5656263" y="2736850"/>
          <p14:tracePt t="26667" x="5826125" y="2736850"/>
          <p14:tracePt t="26684" x="6015038" y="2736850"/>
          <p14:tracePt t="26701" x="6191250" y="2736850"/>
          <p14:tracePt t="26717" x="6381750" y="2736850"/>
          <p14:tracePt t="26735" x="6511925" y="2736850"/>
          <p14:tracePt t="26751" x="6648450" y="2730500"/>
          <p14:tracePt t="26767" x="6765925" y="2730500"/>
          <p14:tracePt t="26784" x="6897688" y="2730500"/>
          <p14:tracePt t="26800" x="7015163" y="2730500"/>
          <p14:tracePt t="26818" x="7138988" y="2724150"/>
          <p14:tracePt t="26835" x="7275513" y="2724150"/>
          <p14:tracePt t="26850" x="7497763" y="2703513"/>
          <p14:tracePt t="26867" x="7648575" y="2703513"/>
          <p14:tracePt t="26885" x="7818438" y="2703513"/>
          <p14:tracePt t="26901" x="7954963" y="2709863"/>
          <p14:tracePt t="26918" x="8066088" y="2709863"/>
          <p14:tracePt t="26935" x="8164513" y="2709863"/>
          <p14:tracePt t="26951" x="8242300" y="2709863"/>
          <p14:tracePt t="26968" x="8307388" y="2709863"/>
          <p14:tracePt t="26984" x="8366125" y="2709863"/>
          <p14:tracePt t="27001" x="8424863" y="2709863"/>
          <p14:tracePt t="27018" x="8483600" y="2709863"/>
          <p14:tracePt t="27035" x="8550275" y="2709863"/>
          <p14:tracePt t="27051" x="8634413" y="2709863"/>
          <p14:tracePt t="27068" x="8680450" y="2709863"/>
          <p14:tracePt t="27084" x="8712200" y="2709863"/>
          <p14:tracePt t="27101" x="8720138" y="2709863"/>
          <p14:tracePt t="28411" x="8712200" y="2709863"/>
          <p14:tracePt t="28443" x="8705850" y="2709863"/>
          <p14:tracePt t="28466" x="8699500" y="2709863"/>
          <p14:tracePt t="28531" x="8693150" y="2709863"/>
          <p14:tracePt t="28667" x="8686800" y="2709863"/>
          <p14:tracePt t="29155" x="8680450" y="2709863"/>
          <p14:tracePt t="29163" x="8667750" y="2709863"/>
          <p14:tracePt t="29171" x="8647113" y="2709863"/>
          <p14:tracePt t="29176" x="8609013" y="2717800"/>
          <p14:tracePt t="29188" x="8542338" y="2717800"/>
          <p14:tracePt t="29205" x="8470900" y="2717800"/>
          <p14:tracePt t="29222" x="8374063" y="2717800"/>
          <p14:tracePt t="29238" x="8269288" y="2717800"/>
          <p14:tracePt t="29254" x="8099425" y="2717800"/>
          <p14:tracePt t="29271" x="7889875" y="2717800"/>
          <p14:tracePt t="29288" x="7543800" y="2703513"/>
          <p14:tracePt t="29304" x="7138988" y="2703513"/>
          <p14:tracePt t="29322" x="6780213" y="2709863"/>
          <p14:tracePt t="29338" x="6524625" y="2709863"/>
          <p14:tracePt t="29354" x="6218238" y="2717800"/>
          <p14:tracePt t="29371" x="6061075" y="2724150"/>
          <p14:tracePt t="29387" x="5995988" y="2724150"/>
          <p14:tracePt t="29404" x="5976938" y="2724150"/>
          <p14:tracePt t="29451" x="5976938" y="2717800"/>
          <p14:tracePt t="29507" x="5969000" y="2717800"/>
          <p14:tracePt t="29507" x="5962650" y="2717800"/>
          <p14:tracePt t="29523" x="5949950" y="2717800"/>
          <p14:tracePt t="29531" x="5943600" y="2717800"/>
          <p14:tracePt t="29531" x="5937250" y="2717800"/>
          <p14:tracePt t="29555" x="5924550" y="2717800"/>
          <p14:tracePt t="29555" x="5903913" y="2717800"/>
          <p14:tracePt t="29571" x="5851525" y="2717800"/>
          <p14:tracePt t="29588" x="5761038" y="2724150"/>
          <p14:tracePt t="29604" x="5668963" y="2724150"/>
          <p14:tracePt t="29621" x="5564188" y="2724150"/>
          <p14:tracePt t="29638" x="5453063" y="2730500"/>
          <p14:tracePt t="29654" x="5368925" y="2730500"/>
          <p14:tracePt t="29672" x="5316538" y="2730500"/>
          <p14:tracePt t="29689" x="5303838" y="2730500"/>
          <p14:tracePt t="29915" x="5316538" y="2730500"/>
          <p14:tracePt t="29923" x="5335588" y="2730500"/>
          <p14:tracePt t="29931" x="5362575" y="2730500"/>
          <p14:tracePt t="29939" x="5408613" y="2730500"/>
          <p14:tracePt t="29939" x="5511800" y="2730500"/>
          <p14:tracePt t="29955" x="5656263" y="2730500"/>
          <p14:tracePt t="29973" x="5851525" y="2736850"/>
          <p14:tracePt t="29989" x="6035675" y="2736850"/>
          <p14:tracePt t="30006" x="6276975" y="2736850"/>
          <p14:tracePt t="30023" x="6551613" y="2743200"/>
          <p14:tracePt t="30039" x="6851650" y="2743200"/>
          <p14:tracePt t="30055" x="7119938" y="2743200"/>
          <p14:tracePt t="30072" x="7334250" y="2743200"/>
          <p14:tracePt t="30089" x="7497763" y="2743200"/>
          <p14:tracePt t="30106" x="7635875" y="2749550"/>
          <p14:tracePt t="30122" x="7870825" y="2749550"/>
          <p14:tracePt t="30139" x="7988300" y="2749550"/>
          <p14:tracePt t="30155" x="8093075" y="2749550"/>
          <p14:tracePt t="30172" x="8189913" y="2749550"/>
          <p14:tracePt t="30188" x="8242300" y="2749550"/>
          <p14:tracePt t="30205" x="8248650" y="2749550"/>
          <p14:tracePt t="30707" x="8248650" y="2755900"/>
          <p14:tracePt t="30717" x="8242300" y="2755900"/>
          <p14:tracePt t="30723" x="8235950" y="2755900"/>
          <p14:tracePt t="30727" x="8216900" y="2776538"/>
          <p14:tracePt t="30740" x="8145463" y="2841625"/>
          <p14:tracePt t="30757" x="8034338" y="2946400"/>
          <p14:tracePt t="30773" x="7824788" y="3116263"/>
          <p14:tracePt t="30789" x="7497763" y="3370263"/>
          <p14:tracePt t="30806" x="7158038" y="3670300"/>
          <p14:tracePt t="30824" x="6870700" y="3951288"/>
          <p14:tracePt t="30840" x="6654800" y="4148138"/>
          <p14:tracePt t="30857" x="6524625" y="4318000"/>
          <p14:tracePt t="30873" x="6434138" y="4441825"/>
          <p14:tracePt t="30889" x="6394450" y="4532313"/>
          <p14:tracePt t="30906" x="6381750" y="4611688"/>
          <p14:tracePt t="30923" x="6381750" y="4618038"/>
          <p14:tracePt t="31131" x="6388100" y="4618038"/>
          <p14:tracePt t="31139" x="6407150" y="4597400"/>
          <p14:tracePt t="31147" x="6434138" y="4572000"/>
          <p14:tracePt t="31155" x="6465888" y="4538663"/>
          <p14:tracePt t="31157" x="6518275" y="4467225"/>
          <p14:tracePt t="31174" x="6545263" y="4402138"/>
          <p14:tracePt t="31190" x="6545263" y="4324350"/>
          <p14:tracePt t="31207" x="6492875" y="4192588"/>
          <p14:tracePt t="31223" x="6381750" y="4062413"/>
          <p14:tracePt t="31241" x="6178550" y="3892550"/>
          <p14:tracePt t="31257" x="5943600" y="3749675"/>
          <p14:tracePt t="31274" x="5545138" y="3644900"/>
          <p14:tracePt t="31291" x="5349875" y="3632200"/>
          <p14:tracePt t="31307" x="5153025" y="3644900"/>
          <p14:tracePt t="31325" x="4983163" y="3735388"/>
          <p14:tracePt t="31341" x="4872038" y="3827463"/>
          <p14:tracePt t="31357" x="4819650" y="3892550"/>
          <p14:tracePt t="31375" x="4813300" y="3911600"/>
          <p14:tracePt t="31443" x="4819650" y="3905250"/>
          <p14:tracePt t="31451" x="4826000" y="3905250"/>
          <p14:tracePt t="31459" x="4833938" y="3898900"/>
          <p14:tracePt t="31459" x="4840288" y="3873500"/>
          <p14:tracePt t="31474" x="4859338" y="3808413"/>
          <p14:tracePt t="31490" x="4859338" y="3657600"/>
          <p14:tracePt t="31507" x="4800600" y="3546475"/>
          <p14:tracePt t="31524" x="4702175" y="3441700"/>
          <p14:tracePt t="31540" x="4519613" y="3330575"/>
          <p14:tracePt t="31558" x="4310063" y="3265488"/>
          <p14:tracePt t="31575" x="4095750" y="3265488"/>
          <p14:tracePt t="31591" x="3867150" y="3284538"/>
          <p14:tracePt t="31608" x="3697288" y="3336925"/>
          <p14:tracePt t="31625" x="3559175" y="3422650"/>
          <p14:tracePt t="31641" x="3521075" y="3454400"/>
          <p14:tracePt t="31658" x="3513138" y="3454400"/>
          <p14:tracePt t="31707" x="3513138" y="3448050"/>
          <p14:tracePt t="31723" x="3513138" y="3441700"/>
          <p14:tracePt t="34610" x="3513138" y="3435350"/>
          <p14:tracePt t="34626" x="3513138" y="3422650"/>
          <p14:tracePt t="34634" x="3513138" y="3416300"/>
          <p14:tracePt t="34642" x="3513138" y="3409950"/>
          <p14:tracePt t="34650" x="3506788" y="3395663"/>
          <p14:tracePt t="34663" x="3500438" y="3376613"/>
          <p14:tracePt t="34679" x="3487738" y="3344863"/>
          <p14:tracePt t="34696" x="3468688" y="3324225"/>
          <p14:tracePt t="34712" x="3441700" y="3292475"/>
          <p14:tracePt t="34728" x="3409950" y="3259138"/>
          <p14:tracePt t="34745" x="3357563" y="3200400"/>
          <p14:tracePt t="34762" x="3278188" y="3160713"/>
          <p14:tracePt t="34778" x="3122613" y="3089275"/>
          <p14:tracePt t="34796" x="3036888" y="3049588"/>
          <p14:tracePt t="34812" x="2925763" y="3017838"/>
          <p14:tracePt t="34829" x="2814638" y="2965450"/>
          <p14:tracePt t="34846" x="2717800" y="2938463"/>
          <p14:tracePt t="34863" x="2644775" y="2919413"/>
          <p14:tracePt t="34879" x="2579688" y="2906713"/>
          <p14:tracePt t="34895" x="2527300" y="2894013"/>
          <p14:tracePt t="34912" x="2508250" y="2894013"/>
          <p14:tracePt t="35082" x="2520950" y="2894013"/>
          <p14:tracePt t="35090" x="2554288" y="2887663"/>
          <p14:tracePt t="35098" x="2598738" y="2887663"/>
          <p14:tracePt t="35106" x="2651125" y="2887663"/>
          <p14:tracePt t="35114" x="2814638" y="2887663"/>
          <p14:tracePt t="35130" x="3311525" y="2887663"/>
          <p14:tracePt t="35147" x="3697288" y="2887663"/>
          <p14:tracePt t="35163" x="4108450" y="2887663"/>
          <p14:tracePt t="35180" x="4500563" y="2873375"/>
          <p14:tracePt t="35196" x="4964113" y="2873375"/>
          <p14:tracePt t="35213" x="5427663" y="2873375"/>
          <p14:tracePt t="35230" x="5819775" y="2873375"/>
          <p14:tracePt t="35247" x="6054725" y="2873375"/>
          <p14:tracePt t="35263" x="6191250" y="2873375"/>
          <p14:tracePt t="35280" x="6249988" y="2860675"/>
          <p14:tracePt t="35458" x="6243638" y="2860675"/>
          <p14:tracePt t="35474" x="6237288" y="2860675"/>
          <p14:tracePt t="35490" x="6230938" y="2860675"/>
          <p14:tracePt t="35498" x="6224588" y="2860675"/>
          <p14:tracePt t="35506" x="6218238" y="2860675"/>
          <p14:tracePt t="35514" x="6172200" y="2860675"/>
          <p14:tracePt t="35530" x="6015038" y="2860675"/>
          <p14:tracePt t="35547" x="5865813" y="2860675"/>
          <p14:tracePt t="35564" x="5702300" y="2860675"/>
          <p14:tracePt t="35580" x="5519738" y="2860675"/>
          <p14:tracePt t="35596" x="5362575" y="2860675"/>
          <p14:tracePt t="35613" x="5257800" y="2860675"/>
          <p14:tracePt t="35630" x="5224463" y="2860675"/>
          <p14:tracePt t="35714" x="5218113" y="2860675"/>
          <p14:tracePt t="35802" x="5224463" y="2860675"/>
          <p14:tracePt t="35810" x="5238750" y="2860675"/>
          <p14:tracePt t="35818" x="5257800" y="2860675"/>
          <p14:tracePt t="35826" x="5283200" y="2860675"/>
          <p14:tracePt t="35834" x="5349875" y="2854325"/>
          <p14:tracePt t="35848" x="5408613" y="2854325"/>
          <p14:tracePt t="35864" x="5467350" y="2854325"/>
          <p14:tracePt t="35880" x="5532438" y="2854325"/>
          <p14:tracePt t="35897" x="5584825" y="2854325"/>
          <p14:tracePt t="35913" x="5649913" y="2854325"/>
          <p14:tracePt t="35947" x="5656263" y="2854325"/>
          <p14:tracePt t="36569" x="5643563" y="2854325"/>
          <p14:tracePt t="36577" x="5616575" y="2854325"/>
          <p14:tracePt t="36585" x="5584825" y="2860675"/>
          <p14:tracePt t="36593" x="5532438" y="2860675"/>
          <p14:tracePt t="36600" x="5434013" y="2873375"/>
          <p14:tracePt t="36613" x="5297488" y="2879725"/>
          <p14:tracePt t="36630" x="5127625" y="2894013"/>
          <p14:tracePt t="36647" x="4911725" y="2906713"/>
          <p14:tracePt t="36663" x="4605338" y="2913063"/>
          <p14:tracePt t="36680" x="4102100" y="2932113"/>
          <p14:tracePt t="36698" x="3781425" y="2932113"/>
          <p14:tracePt t="36714" x="3559175" y="2932113"/>
          <p14:tracePt t="36731" x="3382963" y="2919413"/>
          <p14:tracePt t="36747" x="3265488" y="2919413"/>
          <p14:tracePt t="36764" x="3167063" y="2913063"/>
          <p14:tracePt t="36782" x="3116263" y="2913063"/>
          <p14:tracePt t="36799" x="3076575" y="2913063"/>
          <p14:tracePt t="36815" x="3036888" y="2913063"/>
          <p14:tracePt t="36830" x="3005138" y="2913063"/>
          <p14:tracePt t="36848" x="2971800" y="2913063"/>
          <p14:tracePt t="36865" x="2938463" y="2906713"/>
          <p14:tracePt t="36881" x="2887663" y="2900363"/>
          <p14:tracePt t="36898" x="2795588" y="2900363"/>
          <p14:tracePt t="36916" x="2717800" y="2894013"/>
          <p14:tracePt t="36932" x="2651125" y="2894013"/>
          <p14:tracePt t="36949" x="2619375" y="2894013"/>
          <p14:tracePt t="36965" x="2598738" y="2887663"/>
          <p14:tracePt t="37153" x="2606675" y="2887663"/>
          <p14:tracePt t="37162" x="2619375" y="2887663"/>
          <p14:tracePt t="37169" x="2632075" y="2879725"/>
          <p14:tracePt t="37177" x="2644775" y="2879725"/>
          <p14:tracePt t="37185" x="2671763" y="2879725"/>
          <p14:tracePt t="37198" x="2724150" y="2879725"/>
          <p14:tracePt t="37215" x="2795588" y="2873375"/>
          <p14:tracePt t="37233" x="2867025" y="2873375"/>
          <p14:tracePt t="37248" x="2946400" y="2873375"/>
          <p14:tracePt t="37266" x="3055938" y="2873375"/>
          <p14:tracePt t="37283" x="3108325" y="2867025"/>
          <p14:tracePt t="37300" x="3141663" y="2867025"/>
          <p14:tracePt t="37315" x="3167063" y="2867025"/>
          <p14:tracePt t="37333" x="3175000" y="2860675"/>
          <p14:tracePt t="37349" x="3175000" y="2847975"/>
          <p14:tracePt t="37366" x="3160713" y="2841625"/>
          <p14:tracePt t="37383" x="3160713" y="2827338"/>
          <p14:tracePt t="37400" x="3148013" y="2808288"/>
          <p14:tracePt t="37416" x="3135313" y="2789238"/>
          <p14:tracePt t="37433" x="3116263" y="2776538"/>
          <p14:tracePt t="37449" x="3089275" y="2768600"/>
          <p14:tracePt t="37449" x="3070225" y="2762250"/>
          <p14:tracePt t="37466" x="3024188" y="2749550"/>
          <p14:tracePt t="37483" x="2959100" y="2743200"/>
          <p14:tracePt t="37499" x="2873375" y="2736850"/>
          <p14:tracePt t="37516" x="2776538" y="2709863"/>
          <p14:tracePt t="37533" x="2724150" y="2709863"/>
          <p14:tracePt t="37550" x="2684463" y="2709863"/>
          <p14:tracePt t="37567" x="2659063" y="2709863"/>
          <p14:tracePt t="37584" x="2638425" y="2709863"/>
          <p14:tracePt t="37600" x="2613025" y="2709863"/>
          <p14:tracePt t="37616" x="2579688" y="2703513"/>
          <p14:tracePt t="37633" x="2540000" y="2703513"/>
          <p14:tracePt t="37649" x="2443163" y="2703513"/>
          <p14:tracePt t="37667" x="2357438" y="2703513"/>
          <p14:tracePt t="37682" x="2260600" y="2703513"/>
          <p14:tracePt t="37699" x="2162175" y="2703513"/>
          <p14:tracePt t="37716" x="2076450" y="2703513"/>
          <p14:tracePt t="37733" x="2017713" y="2709863"/>
          <p14:tracePt t="37750" x="1973263" y="2709863"/>
          <p14:tracePt t="37766" x="1952625" y="2724150"/>
          <p14:tracePt t="37783" x="1952625" y="2736850"/>
          <p14:tracePt t="37799" x="1946275" y="2743200"/>
          <p14:tracePt t="37817" x="1946275" y="2749550"/>
          <p14:tracePt t="37833" x="1958975" y="2776538"/>
          <p14:tracePt t="37850" x="2011363" y="2814638"/>
          <p14:tracePt t="37850" x="2032000" y="2827338"/>
          <p14:tracePt t="37866" x="2097088" y="2873375"/>
          <p14:tracePt t="37884" x="2168525" y="2894013"/>
          <p14:tracePt t="37900" x="2252663" y="2913063"/>
          <p14:tracePt t="37917" x="2332038" y="2919413"/>
          <p14:tracePt t="37934" x="2397125" y="2925763"/>
          <p14:tracePt t="37950" x="2430463" y="2925763"/>
          <p14:tracePt t="38953" x="2455863" y="2925763"/>
          <p14:tracePt t="38961" x="2508250" y="2938463"/>
          <p14:tracePt t="38969" x="2560638" y="2946400"/>
          <p14:tracePt t="38976" x="2598738" y="2946400"/>
          <p14:tracePt t="38984" x="2703513" y="2946400"/>
          <p14:tracePt t="39001" x="2835275" y="2952750"/>
          <p14:tracePt t="39018" x="2900363" y="2952750"/>
          <p14:tracePt t="39035" x="2938463" y="2946400"/>
          <p14:tracePt t="39051" x="2971800" y="2932113"/>
          <p14:tracePt t="39067" x="2997200" y="2906713"/>
          <p14:tracePt t="39084" x="3017838" y="2867025"/>
          <p14:tracePt t="39101" x="3049588" y="2835275"/>
          <p14:tracePt t="39118" x="3070225" y="2801938"/>
          <p14:tracePt t="39135" x="3082925" y="2755900"/>
          <p14:tracePt t="39151" x="3082925" y="2724150"/>
          <p14:tracePt t="39168" x="3082925" y="2690813"/>
          <p14:tracePt t="39185" x="3076575" y="2651125"/>
          <p14:tracePt t="39201" x="3063875" y="2625725"/>
          <p14:tracePt t="39218" x="3043238" y="2606675"/>
          <p14:tracePt t="39235" x="3011488" y="2579688"/>
          <p14:tracePt t="39251" x="2978150" y="2560638"/>
          <p14:tracePt t="39268" x="2906713" y="2527300"/>
          <p14:tracePt t="39285" x="2820988" y="2495550"/>
          <p14:tracePt t="39301" x="2724150" y="2462213"/>
          <p14:tracePt t="39318" x="2598738" y="2430463"/>
          <p14:tracePt t="39336" x="2501900" y="2430463"/>
          <p14:tracePt t="39353" x="2403475" y="2422525"/>
          <p14:tracePt t="39369" x="2305050" y="2422525"/>
          <p14:tracePt t="39386" x="2174875" y="2436813"/>
          <p14:tracePt t="39402" x="2090738" y="2474913"/>
          <p14:tracePt t="39419" x="2024063" y="2520950"/>
          <p14:tracePt t="39436" x="1985963" y="2560638"/>
          <p14:tracePt t="39452" x="1946275" y="2598738"/>
          <p14:tracePt t="39469" x="1939925" y="2625725"/>
          <p14:tracePt t="39485" x="1933575" y="2644775"/>
          <p14:tracePt t="39502" x="1933575" y="2678113"/>
          <p14:tracePt t="39519" x="1939925" y="2736850"/>
          <p14:tracePt t="39536" x="1965325" y="2795588"/>
          <p14:tracePt t="39552" x="1992313" y="2847975"/>
          <p14:tracePt t="39568" x="2057400" y="2913063"/>
          <p14:tracePt t="39586" x="2122488" y="2971800"/>
          <p14:tracePt t="39602" x="2174875" y="3005138"/>
          <p14:tracePt t="39620" x="2252663" y="3030538"/>
          <p14:tracePt t="39636" x="2338388" y="3055938"/>
          <p14:tracePt t="39652" x="2443163" y="3055938"/>
          <p14:tracePt t="39669" x="2547938" y="3063875"/>
          <p14:tracePt t="39686" x="2619375" y="3063875"/>
          <p14:tracePt t="39702" x="2651125" y="3063875"/>
          <p14:tracePt t="41625" x="2644775" y="3063875"/>
          <p14:tracePt t="41657" x="2638425" y="3063875"/>
          <p14:tracePt t="41665" x="2638425" y="3055938"/>
          <p14:tracePt t="41673" x="2625725" y="3055938"/>
          <p14:tracePt t="41681" x="2619375" y="3055938"/>
          <p14:tracePt t="41688" x="2592388" y="3055938"/>
          <p14:tracePt t="41705" x="2495550" y="3055938"/>
          <p14:tracePt t="41722" x="2390775" y="3055938"/>
          <p14:tracePt t="41738" x="2279650" y="3055938"/>
          <p14:tracePt t="41755" x="2168525" y="3055938"/>
          <p14:tracePt t="41772" x="2070100" y="3055938"/>
          <p14:tracePt t="41788" x="1973263" y="3055938"/>
          <p14:tracePt t="41805" x="1912938" y="3055938"/>
          <p14:tracePt t="41823" x="1854200" y="3055938"/>
          <p14:tracePt t="41838" x="1803400" y="3049588"/>
          <p14:tracePt t="41855" x="1736725" y="3043238"/>
          <p14:tracePt t="41872" x="1652588" y="3024188"/>
          <p14:tracePt t="41888" x="1566863" y="3017838"/>
          <p14:tracePt t="41905" x="1463675" y="3017838"/>
          <p14:tracePt t="41922" x="1266825" y="3017838"/>
          <p14:tracePt t="41938" x="1149350" y="3024188"/>
          <p14:tracePt t="41956" x="1025525" y="3024188"/>
          <p14:tracePt t="41972" x="927100" y="3024188"/>
          <p14:tracePt t="41989" x="830263" y="3036888"/>
          <p14:tracePt t="42005" x="757238" y="3036888"/>
          <p14:tracePt t="42023" x="711200" y="3043238"/>
          <p14:tracePt t="42039" x="698500" y="3055938"/>
          <p14:tracePt t="42056" x="685800" y="3063875"/>
          <p14:tracePt t="42114" x="685800" y="3070225"/>
          <p14:tracePt t="42130" x="685800" y="3082925"/>
          <p14:tracePt t="42138" x="698500" y="3101975"/>
          <p14:tracePt t="42156" x="711200" y="3122613"/>
          <p14:tracePt t="42156" x="744538" y="3154363"/>
          <p14:tracePt t="42172" x="796925" y="3213100"/>
          <p14:tracePt t="42189" x="836613" y="3265488"/>
          <p14:tracePt t="42206" x="881063" y="3324225"/>
          <p14:tracePt t="42223" x="908050" y="3363913"/>
          <p14:tracePt t="42240" x="939800" y="3416300"/>
          <p14:tracePt t="42257" x="954088" y="3462338"/>
          <p14:tracePt t="42273" x="966788" y="3500438"/>
          <p14:tracePt t="42289" x="979488" y="3546475"/>
          <p14:tracePt t="42306" x="979488" y="3586163"/>
          <p14:tracePt t="42322" x="979488" y="3605213"/>
          <p14:tracePt t="42340" x="979488" y="3617913"/>
          <p14:tracePt t="42394" x="979488" y="3611563"/>
          <p14:tracePt t="42418" x="985838" y="3605213"/>
          <p14:tracePt t="42426" x="985838" y="3592513"/>
          <p14:tracePt t="42434" x="985838" y="3565525"/>
          <p14:tracePt t="42442" x="992188" y="3513138"/>
          <p14:tracePt t="42456" x="1006475" y="3441700"/>
          <p14:tracePt t="42473" x="1006475" y="3370263"/>
          <p14:tracePt t="42473" x="1006475" y="3324225"/>
          <p14:tracePt t="42490" x="998538" y="3233738"/>
          <p14:tracePt t="42507" x="992188" y="3181350"/>
          <p14:tracePt t="42523" x="979488" y="3141663"/>
          <p14:tracePt t="42540" x="966788" y="3128963"/>
          <p14:tracePt t="42557" x="960438" y="3122613"/>
          <p14:tracePt t="42602" x="954088" y="3122613"/>
          <p14:tracePt t="42666" x="954088" y="3128963"/>
          <p14:tracePt t="42673" x="954088" y="3135313"/>
          <p14:tracePt t="42690" x="954088" y="3148013"/>
          <p14:tracePt t="42691" x="954088" y="3187700"/>
          <p14:tracePt t="42707" x="954088" y="3246438"/>
          <p14:tracePt t="42723" x="954088" y="3324225"/>
          <p14:tracePt t="42740" x="960438" y="3403600"/>
          <p14:tracePt t="42757" x="960438" y="3475038"/>
          <p14:tracePt t="42774" x="960438" y="3540125"/>
          <p14:tracePt t="42790" x="954088" y="3579813"/>
          <p14:tracePt t="42807" x="954088" y="3605213"/>
          <p14:tracePt t="42823" x="954088" y="3611563"/>
          <p14:tracePt t="42898" x="954088" y="3605213"/>
          <p14:tracePt t="42906" x="947738" y="3598863"/>
          <p14:tracePt t="42914" x="939800" y="3598863"/>
          <p14:tracePt t="42922" x="939800" y="3592513"/>
          <p14:tracePt t="44939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11.16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599372" y="3458913"/>
            <a:ext cx="8535664" cy="166443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It is still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100</a:t>
            </a:r>
            <a:r>
              <a:rPr lang="en-US" dirty="0" smtClean="0"/>
              <a:t>. The last statement was not executed because the exception was thrown.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15"/>
            <a:ext cx="9135036" cy="2162127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	Suppose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balance</a:t>
            </a:r>
            <a:r>
              <a:rPr lang="en-US" dirty="0" smtClean="0"/>
              <a:t> is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100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amount</a:t>
            </a:r>
            <a:r>
              <a:rPr lang="en-US" dirty="0" smtClean="0"/>
              <a:t> is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200</a:t>
            </a:r>
            <a:r>
              <a:rPr lang="en-US" dirty="0" smtClean="0"/>
              <a:t>. What is the value of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balance</a:t>
            </a:r>
            <a:r>
              <a:rPr lang="en-US" dirty="0" smtClean="0"/>
              <a:t> after these statements?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if (amount &gt; balance)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throw new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IllegalArgumentException("Amount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exceeds balance");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balance = balance – amount;</a:t>
            </a:r>
            <a:endParaRPr lang="en-US" sz="16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65"/>
    </mc:Choice>
    <mc:Fallback xmlns="">
      <p:transition spd="slow" advTm="2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11.17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466219" y="3050839"/>
            <a:ext cx="8535664" cy="216313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endParaRPr lang="en-US" dirty="0" smtClean="0"/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if (amount &lt; 0)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throw new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IllegalArgumentException("Negative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amount");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16"/>
            <a:ext cx="9135036" cy="1559462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	When depositing an amount into a bank account, we don’t have to worry about overdrafts—except when the amount is negative. Write a statement that throws an appropriate exception in that case. </a:t>
            </a:r>
            <a:endParaRPr lang="en-US" sz="16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11.19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599372" y="1764946"/>
            <a:ext cx="8535664" cy="216313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Because programmers should simply check that their array index values are valid instead of trying to handle an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ArrayIndexOutOfBoundsException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16"/>
            <a:ext cx="9135036" cy="80613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	Why is an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ArrayIndexOutOfBoundsException</a:t>
            </a:r>
            <a:r>
              <a:rPr lang="en-US" dirty="0" smtClean="0"/>
              <a:t> not a checked exception? </a:t>
            </a:r>
            <a:endParaRPr lang="en-US" sz="16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11.20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599372" y="1764946"/>
            <a:ext cx="8535664" cy="216313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No. You can catch both exception types in the same way, as you can see in the code example on page 536.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16"/>
            <a:ext cx="9135036" cy="80613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	Is there a difference between catching checked and unchecked exceptions? </a:t>
            </a:r>
            <a:endParaRPr lang="en-US" sz="16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6547104"/>
          </a:xfrm>
        </p:spPr>
        <p:txBody>
          <a:bodyPr/>
          <a:lstStyle/>
          <a:p>
            <a:r>
              <a:rPr lang="en-US" dirty="0" smtClean="0"/>
              <a:t>If you heard no message upload: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“Is it summer yet?!?!”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453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Command Line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1456"/>
            <a:ext cx="9134475" cy="5664807"/>
          </a:xfrm>
        </p:spPr>
        <p:txBody>
          <a:bodyPr/>
          <a:lstStyle/>
          <a:p>
            <a:r>
              <a:rPr lang="en-US" dirty="0" smtClean="0"/>
              <a:t>Your program receives its command line arguments in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args</a:t>
            </a:r>
            <a:r>
              <a:rPr lang="en-US" dirty="0" smtClean="0"/>
              <a:t> parameter of the main method: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static void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main(String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args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</a:t>
            </a:r>
          </a:p>
          <a:p>
            <a:r>
              <a:rPr lang="en-US" dirty="0" smtClean="0"/>
              <a:t>In the example,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args</a:t>
            </a:r>
            <a:r>
              <a:rPr lang="en-US" dirty="0" smtClean="0"/>
              <a:t> is an array of length 2, containing the strings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args[0]: "-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”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args[1]: "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input.dat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</a:t>
            </a: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517"/>
    </mc:Choice>
    <mc:Fallback xmlns="">
      <p:transition spd="slow" advTm="46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88" x="5153025" y="3219450"/>
          <p14:tracePt t="2204" x="5153025" y="3213100"/>
          <p14:tracePt t="2224" x="5153025" y="3206750"/>
          <p14:tracePt t="2228" x="5159375" y="3187700"/>
          <p14:tracePt t="2236" x="5165725" y="3148013"/>
          <p14:tracePt t="2249" x="5165725" y="3089275"/>
          <p14:tracePt t="2268" x="5165725" y="2997200"/>
          <p14:tracePt t="2284" x="5153025" y="2894013"/>
          <p14:tracePt t="2284" x="5146675" y="2847975"/>
          <p14:tracePt t="2300" x="5127625" y="2762250"/>
          <p14:tracePt t="2324" x="5106988" y="2697163"/>
          <p14:tracePt t="2334" x="5062538" y="2638425"/>
          <p14:tracePt t="2350" x="5029200" y="2586038"/>
          <p14:tracePt t="2372" x="5003800" y="2554288"/>
          <p14:tracePt t="2383" x="4976813" y="2527300"/>
          <p14:tracePt t="2404" x="4964113" y="2514600"/>
          <p14:tracePt t="2420" x="4945063" y="2495550"/>
          <p14:tracePt t="2436" x="4924425" y="2481263"/>
          <p14:tracePt t="2452" x="4899025" y="2455863"/>
          <p14:tracePt t="2468" x="4865688" y="2436813"/>
          <p14:tracePt t="2483" x="4806950" y="2384425"/>
          <p14:tracePt t="2500" x="4787900" y="2378075"/>
          <p14:tracePt t="2518" x="4748213" y="2363788"/>
          <p14:tracePt t="2534" x="4708525" y="2344738"/>
          <p14:tracePt t="2554" x="4676775" y="2305050"/>
          <p14:tracePt t="2566" x="4618038" y="2273300"/>
          <p14:tracePt t="2584" x="4552950" y="2246313"/>
          <p14:tracePt t="2599" x="4473575" y="2214563"/>
          <p14:tracePt t="2616" x="4402138" y="2201863"/>
          <p14:tracePt t="2633" x="4330700" y="2193925"/>
          <p14:tracePt t="2650" x="4232275" y="2187575"/>
          <p14:tracePt t="2667" x="4133850" y="2181225"/>
          <p14:tracePt t="2684" x="4056063" y="2181225"/>
          <p14:tracePt t="2700" x="3997325" y="2181225"/>
          <p14:tracePt t="2716" x="3984625" y="2181225"/>
          <p14:tracePt t="2860" x="3984625" y="2174875"/>
          <p14:tracePt t="2884" x="3984625" y="2168525"/>
          <p14:tracePt t="2892" x="3990975" y="2168525"/>
          <p14:tracePt t="2900" x="3997325" y="2168525"/>
          <p14:tracePt t="2924" x="4003675" y="2168525"/>
          <p14:tracePt t="2942" x="4016375" y="2168525"/>
          <p14:tracePt t="2956" x="4016375" y="2162175"/>
          <p14:tracePt t="2967" x="4022725" y="2162175"/>
          <p14:tracePt t="2969" x="4030663" y="2162175"/>
          <p14:tracePt t="2984" x="4037013" y="2162175"/>
          <p14:tracePt t="3060" x="4016375" y="2155825"/>
          <p14:tracePt t="3076" x="3978275" y="2155825"/>
          <p14:tracePt t="3084" x="3911600" y="2155825"/>
          <p14:tracePt t="3084" x="3709988" y="2149475"/>
          <p14:tracePt t="3100" x="3382963" y="2135188"/>
          <p14:tracePt t="3117" x="2990850" y="2135188"/>
          <p14:tracePt t="3133" x="2598738" y="2135188"/>
          <p14:tracePt t="3150" x="2208213" y="2135188"/>
          <p14:tracePt t="3167" x="1803400" y="2135188"/>
          <p14:tracePt t="3183" x="1443038" y="2128838"/>
          <p14:tracePt t="3200" x="1182688" y="2135188"/>
          <p14:tracePt t="3218" x="1019175" y="2135188"/>
          <p14:tracePt t="3235" x="889000" y="2135188"/>
          <p14:tracePt t="3251" x="784225" y="2135188"/>
          <p14:tracePt t="3251" x="738188" y="2135188"/>
          <p14:tracePt t="3268" x="704850" y="2141538"/>
          <p14:tracePt t="3284" x="614363" y="2141538"/>
          <p14:tracePt t="3302" x="574675" y="2141538"/>
          <p14:tracePt t="3317" x="515938" y="2141538"/>
          <p14:tracePt t="3351" x="444500" y="2141538"/>
          <p14:tracePt t="3368" x="373063" y="2141538"/>
          <p14:tracePt t="3368" x="320675" y="2141538"/>
          <p14:tracePt t="3385" x="280988" y="2135188"/>
          <p14:tracePt t="3401" x="261938" y="2135188"/>
          <p14:tracePt t="3460" x="261938" y="2128838"/>
          <p14:tracePt t="3476" x="261938" y="2122488"/>
          <p14:tracePt t="3492" x="268288" y="2122488"/>
          <p14:tracePt t="3500" x="280988" y="2122488"/>
          <p14:tracePt t="3509" x="300038" y="2122488"/>
          <p14:tracePt t="3516" x="358775" y="2116138"/>
          <p14:tracePt t="3534" x="404813" y="2116138"/>
          <p14:tracePt t="3534" x="509588" y="2116138"/>
          <p14:tracePt t="3551" x="652463" y="2116138"/>
          <p14:tracePt t="3567" x="842963" y="2116138"/>
          <p14:tracePt t="3584" x="1019175" y="2116138"/>
          <p14:tracePt t="3601" x="1201738" y="2116138"/>
          <p14:tracePt t="3617" x="1384300" y="2116138"/>
          <p14:tracePt t="3634" x="1574800" y="2116138"/>
          <p14:tracePt t="3651" x="1847850" y="2116138"/>
          <p14:tracePt t="3669" x="1998663" y="2116138"/>
          <p14:tracePt t="3685" x="2116138" y="2116138"/>
          <p14:tracePt t="3701" x="2214563" y="2116138"/>
          <p14:tracePt t="3718" x="2319338" y="2116138"/>
          <p14:tracePt t="3734" x="2422525" y="2116138"/>
          <p14:tracePt t="3751" x="2547938" y="2116138"/>
          <p14:tracePt t="3768" x="2678113" y="2116138"/>
          <p14:tracePt t="3784" x="2808288" y="2116138"/>
          <p14:tracePt t="3802" x="2946400" y="2116138"/>
          <p14:tracePt t="3818" x="3055938" y="2116138"/>
          <p14:tracePt t="3835" x="3213100" y="2116138"/>
          <p14:tracePt t="3852" x="3330575" y="2116138"/>
          <p14:tracePt t="3869" x="3435350" y="2116138"/>
          <p14:tracePt t="3885" x="3540125" y="2116138"/>
          <p14:tracePt t="3902" x="3617913" y="2116138"/>
          <p14:tracePt t="3919" x="3697288" y="2116138"/>
          <p14:tracePt t="3936" x="3762375" y="2116138"/>
          <p14:tracePt t="3952" x="3833813" y="2116138"/>
          <p14:tracePt t="3969" x="3867150" y="2116138"/>
          <p14:tracePt t="3985" x="3879850" y="2116138"/>
          <p14:tracePt t="4002" x="3886200" y="2116138"/>
          <p14:tracePt t="4508" x="3892550" y="2116138"/>
          <p14:tracePt t="4516" x="3898900" y="2116138"/>
          <p14:tracePt t="4520" x="3905250" y="2116138"/>
          <p14:tracePt t="4535" x="3911600" y="2116138"/>
          <p14:tracePt t="4536" x="3938588" y="2116138"/>
          <p14:tracePt t="4553" x="3978275" y="2116138"/>
          <p14:tracePt t="4570" x="4016375" y="2116138"/>
          <p14:tracePt t="4586" x="4049713" y="2116138"/>
          <p14:tracePt t="4603" x="4095750" y="2116138"/>
          <p14:tracePt t="4603" x="4114800" y="2116138"/>
          <p14:tracePt t="4620" x="4148138" y="2116138"/>
          <p14:tracePt t="4636" x="4179888" y="2116138"/>
          <p14:tracePt t="4652" x="4198938" y="2116138"/>
          <p14:tracePt t="4669" x="4225925" y="2116138"/>
          <p14:tracePt t="4686" x="4232275" y="2116138"/>
          <p14:tracePt t="4852" x="4238625" y="2116138"/>
          <p14:tracePt t="4868" x="4251325" y="2116138"/>
          <p14:tracePt t="4876" x="4259263" y="2122488"/>
          <p14:tracePt t="4881" x="4265613" y="2122488"/>
          <p14:tracePt t="4886" x="4284663" y="2128838"/>
          <p14:tracePt t="4903" x="4297363" y="2128838"/>
          <p14:tracePt t="4920" x="4303713" y="2128838"/>
          <p14:tracePt t="4936" x="4318000" y="2128838"/>
          <p14:tracePt t="4954" x="4337050" y="2128838"/>
          <p14:tracePt t="4970" x="4376738" y="2155825"/>
          <p14:tracePt t="4987" x="4402138" y="2162175"/>
          <p14:tracePt t="5003" x="4467225" y="2174875"/>
          <p14:tracePt t="5021" x="4513263" y="2174875"/>
          <p14:tracePt t="5037" x="4572000" y="2181225"/>
          <p14:tracePt t="5054" x="4611688" y="2181225"/>
          <p14:tracePt t="5071" x="4649788" y="2181225"/>
          <p14:tracePt t="5087" x="4676775" y="2181225"/>
          <p14:tracePt t="5103" x="4702175" y="2181225"/>
          <p14:tracePt t="5121" x="4729163" y="2187575"/>
          <p14:tracePt t="5138" x="4775200" y="2187575"/>
          <p14:tracePt t="5155" x="4826000" y="2187575"/>
          <p14:tracePt t="5171" x="4899025" y="2187575"/>
          <p14:tracePt t="5188" x="4995863" y="2187575"/>
          <p14:tracePt t="5205" x="5127625" y="2187575"/>
          <p14:tracePt t="5221" x="5218113" y="2187575"/>
          <p14:tracePt t="5238" x="5297488" y="2187575"/>
          <p14:tracePt t="5255" x="5375275" y="2187575"/>
          <p14:tracePt t="5271" x="5427663" y="2187575"/>
          <p14:tracePt t="5288" x="5486400" y="2187575"/>
          <p14:tracePt t="5305" x="5519738" y="2187575"/>
          <p14:tracePt t="5322" x="5591175" y="2181225"/>
          <p14:tracePt t="5338" x="5662613" y="2174875"/>
          <p14:tracePt t="5355" x="5754688" y="2162175"/>
          <p14:tracePt t="5372" x="5832475" y="2155825"/>
          <p14:tracePt t="5372" x="5872163" y="2141538"/>
          <p14:tracePt t="5389" x="5962650" y="2128838"/>
          <p14:tracePt t="5405" x="6035675" y="2122488"/>
          <p14:tracePt t="5422" x="6107113" y="2116138"/>
          <p14:tracePt t="5438" x="6165850" y="2103438"/>
          <p14:tracePt t="5454" x="6218238" y="2097088"/>
          <p14:tracePt t="5471" x="6237288" y="2090738"/>
          <p14:tracePt t="5488" x="6243638" y="2082800"/>
          <p14:tracePt t="5505" x="6249988" y="2076450"/>
          <p14:tracePt t="5522" x="6264275" y="2063750"/>
          <p14:tracePt t="5538" x="6283325" y="2044700"/>
          <p14:tracePt t="5556" x="6283325" y="2032000"/>
          <p14:tracePt t="5571" x="6289675" y="2005013"/>
          <p14:tracePt t="5589" x="6289675" y="1985963"/>
          <p14:tracePt t="5605" x="6289675" y="1952625"/>
          <p14:tracePt t="5621" x="6289675" y="1933575"/>
          <p14:tracePt t="5638" x="6276975" y="1927225"/>
          <p14:tracePt t="5655" x="6264275" y="1900238"/>
          <p14:tracePt t="5672" x="6237288" y="1874838"/>
          <p14:tracePt t="5689" x="6218238" y="1854200"/>
          <p14:tracePt t="5705" x="6184900" y="1835150"/>
          <p14:tracePt t="5721" x="6159500" y="1822450"/>
          <p14:tracePt t="5738" x="6126163" y="1809750"/>
          <p14:tracePt t="5756" x="6100763" y="1795463"/>
          <p14:tracePt t="5772" x="6061075" y="1782763"/>
          <p14:tracePt t="5788" x="5956300" y="1770063"/>
          <p14:tracePt t="5805" x="5865813" y="1757363"/>
          <p14:tracePt t="5822" x="5761038" y="1757363"/>
          <p14:tracePt t="5838" x="5668963" y="1751013"/>
          <p14:tracePt t="5856" x="5570538" y="1744663"/>
          <p14:tracePt t="5872" x="5480050" y="1744663"/>
          <p14:tracePt t="5889" x="5421313" y="1744663"/>
          <p14:tracePt t="5906" x="5349875" y="1744663"/>
          <p14:tracePt t="5922" x="5276850" y="1744663"/>
          <p14:tracePt t="5939" x="5199063" y="1744663"/>
          <p14:tracePt t="5956" x="5127625" y="1744663"/>
          <p14:tracePt t="5972" x="5035550" y="1751013"/>
          <p14:tracePt t="5988" x="4924425" y="1751013"/>
          <p14:tracePt t="6006" x="4859338" y="1751013"/>
          <p14:tracePt t="6022" x="4813300" y="1751013"/>
          <p14:tracePt t="6040" x="4735513" y="1757363"/>
          <p14:tracePt t="6056" x="4664075" y="1763713"/>
          <p14:tracePt t="6073" x="4572000" y="1776413"/>
          <p14:tracePt t="6089" x="4506913" y="1782763"/>
          <p14:tracePt t="6105" x="4460875" y="1789113"/>
          <p14:tracePt t="6122" x="4427538" y="1795463"/>
          <p14:tracePt t="6140" x="4402138" y="1795463"/>
          <p14:tracePt t="6156" x="4356100" y="1803400"/>
          <p14:tracePt t="6172" x="4291013" y="1816100"/>
          <p14:tracePt t="6190" x="4232275" y="1822450"/>
          <p14:tracePt t="6206" x="4179888" y="1841500"/>
          <p14:tracePt t="6223" x="4108450" y="1881188"/>
          <p14:tracePt t="6240" x="4068763" y="1893888"/>
          <p14:tracePt t="6256" x="4049713" y="1906588"/>
          <p14:tracePt t="6272" x="4043363" y="1912938"/>
          <p14:tracePt t="6289" x="4037013" y="1920875"/>
          <p14:tracePt t="6325" x="4037013" y="1927225"/>
          <p14:tracePt t="6349" x="4037013" y="1933575"/>
          <p14:tracePt t="6365" x="4037013" y="1946275"/>
          <p14:tracePt t="6373" x="4037013" y="1952625"/>
          <p14:tracePt t="6373" x="4043363" y="1952625"/>
          <p14:tracePt t="6389" x="4056063" y="1965325"/>
          <p14:tracePt t="6406" x="4068763" y="1973263"/>
          <p14:tracePt t="6424" x="4075113" y="1979613"/>
          <p14:tracePt t="6440" x="4095750" y="1992313"/>
          <p14:tracePt t="6456" x="4114800" y="1998663"/>
          <p14:tracePt t="6473" x="4154488" y="2024063"/>
          <p14:tracePt t="6490" x="4198938" y="2038350"/>
          <p14:tracePt t="6507" x="4244975" y="2057400"/>
          <p14:tracePt t="6523" x="4284663" y="2063750"/>
          <p14:tracePt t="6540" x="4330700" y="2076450"/>
          <p14:tracePt t="6557" x="4368800" y="2076450"/>
          <p14:tracePt t="6573" x="4414838" y="2097088"/>
          <p14:tracePt t="6589" x="4460875" y="2103438"/>
          <p14:tracePt t="6606" x="4519613" y="2116138"/>
          <p14:tracePt t="6623" x="4605338" y="2128838"/>
          <p14:tracePt t="6639" x="4689475" y="2141538"/>
          <p14:tracePt t="6656" x="4787900" y="2155825"/>
          <p14:tracePt t="6673" x="4872038" y="2162175"/>
          <p14:tracePt t="6689" x="4945063" y="2162175"/>
          <p14:tracePt t="6706" x="5003800" y="2162175"/>
          <p14:tracePt t="6723" x="5068888" y="2162175"/>
          <p14:tracePt t="6740" x="5106988" y="2162175"/>
          <p14:tracePt t="6756" x="5180013" y="2162175"/>
          <p14:tracePt t="6773" x="5224463" y="2162175"/>
          <p14:tracePt t="6791" x="5276850" y="2162175"/>
          <p14:tracePt t="6807" x="5316538" y="2162175"/>
          <p14:tracePt t="6824" x="5335588" y="2162175"/>
          <p14:tracePt t="10284" x="5329238" y="2162175"/>
          <p14:tracePt t="10294" x="5322888" y="2155825"/>
          <p14:tracePt t="10300" x="5322888" y="2149475"/>
          <p14:tracePt t="10311" x="5316538" y="2149475"/>
          <p14:tracePt t="10328" x="5303838" y="2149475"/>
          <p14:tracePt t="10345" x="5297488" y="2149475"/>
          <p14:tracePt t="10362" x="5276850" y="2149475"/>
          <p14:tracePt t="10378" x="5257800" y="2149475"/>
          <p14:tracePt t="10395" x="5238750" y="2155825"/>
          <p14:tracePt t="10395" x="5238750" y="2149475"/>
          <p14:tracePt t="10411" x="5205413" y="2135188"/>
          <p14:tracePt t="10428" x="5199063" y="2128838"/>
          <p14:tracePt t="10763" x="5192713" y="2128838"/>
          <p14:tracePt t="10779" x="5186363" y="2122488"/>
          <p14:tracePt t="10787" x="5186363" y="2116138"/>
          <p14:tracePt t="10795" x="5180013" y="2116138"/>
          <p14:tracePt t="10835" x="5173663" y="2116138"/>
          <p14:tracePt t="10845" x="5165725" y="2116138"/>
          <p14:tracePt t="10868" x="5159375" y="2116138"/>
          <p14:tracePt t="12419" x="5153025" y="2116138"/>
          <p14:tracePt t="12475" x="5146675" y="2116138"/>
          <p14:tracePt t="16427" x="5140325" y="2116138"/>
          <p14:tracePt t="16433" x="5140325" y="2122488"/>
          <p14:tracePt t="16453" x="5121275" y="2122488"/>
          <p14:tracePt t="16453" x="5048250" y="2122488"/>
          <p14:tracePt t="16470" x="4930775" y="2122488"/>
          <p14:tracePt t="16487" x="4859338" y="2122488"/>
          <p14:tracePt t="16503" x="4800600" y="2122488"/>
          <p14:tracePt t="16520" x="4735513" y="2122488"/>
          <p14:tracePt t="16537" x="4689475" y="2122488"/>
          <p14:tracePt t="16553" x="4649788" y="2122488"/>
          <p14:tracePt t="16570" x="4618038" y="2122488"/>
          <p14:tracePt t="16586" x="4552950" y="2122488"/>
          <p14:tracePt t="16603" x="4421188" y="2122488"/>
          <p14:tracePt t="16620" x="4337050" y="2122488"/>
          <p14:tracePt t="16637" x="4244975" y="2122488"/>
          <p14:tracePt t="16653" x="4140200" y="2135188"/>
          <p14:tracePt t="16670" x="4043363" y="2149475"/>
          <p14:tracePt t="16686" x="3919538" y="2155825"/>
          <p14:tracePt t="16703" x="3821113" y="2162175"/>
          <p14:tracePt t="16720" x="3749675" y="2181225"/>
          <p14:tracePt t="16737" x="3703638" y="2201863"/>
          <p14:tracePt t="16753" x="3670300" y="2214563"/>
          <p14:tracePt t="16770" x="3651250" y="2227263"/>
          <p14:tracePt t="16787" x="3624263" y="2239963"/>
          <p14:tracePt t="16804" x="3624263" y="2246313"/>
          <p14:tracePt t="16820" x="3617913" y="2252663"/>
          <p14:tracePt t="16915" x="3605213" y="2260600"/>
          <p14:tracePt t="16923" x="3598863" y="2273300"/>
          <p14:tracePt t="16937" x="3592513" y="2292350"/>
          <p14:tracePt t="16937" x="3533775" y="2344738"/>
          <p14:tracePt t="16953" x="3454400" y="2430463"/>
          <p14:tracePt t="16953" x="3376613" y="2474913"/>
          <p14:tracePt t="16971" x="3206750" y="2579688"/>
          <p14:tracePt t="16987" x="3005138" y="2703513"/>
          <p14:tracePt t="17004" x="2879725" y="2782888"/>
          <p14:tracePt t="17020" x="2768600" y="2873375"/>
          <p14:tracePt t="17037" x="2665413" y="2932113"/>
          <p14:tracePt t="17054" x="2598738" y="2990850"/>
          <p14:tracePt t="17071" x="2540000" y="3030538"/>
          <p14:tracePt t="17087" x="2481263" y="3036888"/>
          <p14:tracePt t="17103" x="2455863" y="3055938"/>
          <p14:tracePt t="17121" x="2403475" y="3055938"/>
          <p14:tracePt t="17179" x="2397125" y="3055938"/>
          <p14:tracePt t="17203" x="2384425" y="3063875"/>
          <p14:tracePt t="17235" x="2378075" y="3063875"/>
          <p14:tracePt t="17315" x="2370138" y="3070225"/>
          <p14:tracePt t="17331" x="2363788" y="3076575"/>
          <p14:tracePt t="17339" x="2363788" y="3089275"/>
          <p14:tracePt t="17347" x="2357438" y="3101975"/>
          <p14:tracePt t="17355" x="2357438" y="3135313"/>
          <p14:tracePt t="17371" x="2357438" y="3148013"/>
          <p14:tracePt t="17388" x="2357438" y="3167063"/>
          <p14:tracePt t="17404" x="2363788" y="3187700"/>
          <p14:tracePt t="17421" x="2390775" y="3219450"/>
          <p14:tracePt t="17438" x="2422525" y="3246438"/>
          <p14:tracePt t="17454" x="2455863" y="3271838"/>
          <p14:tracePt t="17472" x="2481263" y="3305175"/>
          <p14:tracePt t="17488" x="2514600" y="3324225"/>
          <p14:tracePt t="17504" x="2540000" y="3344863"/>
          <p14:tracePt t="17521" x="2560638" y="3370263"/>
          <p14:tracePt t="17538" x="2566988" y="3382963"/>
          <p14:tracePt t="17555" x="2573338" y="3429000"/>
          <p14:tracePt t="17571" x="2566988" y="3441700"/>
          <p14:tracePt t="17588" x="2566988" y="3462338"/>
          <p14:tracePt t="17604" x="2566988" y="3475038"/>
          <p14:tracePt t="17622" x="2566988" y="3481388"/>
          <p14:tracePt t="17638" x="2560638" y="3487738"/>
          <p14:tracePt t="17731" x="2560638" y="3475038"/>
          <p14:tracePt t="17742" x="2560638" y="3454400"/>
          <p14:tracePt t="17747" x="2566988" y="3435350"/>
          <p14:tracePt t="17747" x="2573338" y="3416300"/>
          <p14:tracePt t="17755" x="2573338" y="3382963"/>
          <p14:tracePt t="17772" x="2573338" y="3336925"/>
          <p14:tracePt t="17789" x="2566988" y="3292475"/>
          <p14:tracePt t="17805" x="2547938" y="3246438"/>
          <p14:tracePt t="17821" x="2520950" y="3213100"/>
          <p14:tracePt t="17838" x="2495550" y="3181350"/>
          <p14:tracePt t="17854" x="2462213" y="3160713"/>
          <p14:tracePt t="17871" x="2443163" y="3148013"/>
          <p14:tracePt t="17888" x="2430463" y="3148013"/>
          <p14:tracePt t="17904" x="2422525" y="3148013"/>
          <p14:tracePt t="18059" x="2430463" y="3148013"/>
          <p14:tracePt t="18083" x="2436813" y="3148013"/>
          <p14:tracePt t="18131" x="2436813" y="3154363"/>
          <p14:tracePt t="18139" x="2436813" y="3160713"/>
          <p14:tracePt t="18147" x="2443163" y="3187700"/>
          <p14:tracePt t="18156" x="2449513" y="3219450"/>
          <p14:tracePt t="18172" x="2455863" y="3252788"/>
          <p14:tracePt t="18189" x="2449513" y="3265488"/>
          <p14:tracePt t="18205" x="2449513" y="3284538"/>
          <p14:tracePt t="18222" x="2449513" y="3298825"/>
          <p14:tracePt t="18267" x="2443163" y="3305175"/>
          <p14:tracePt t="18299" x="2436813" y="3305175"/>
          <p14:tracePt t="18379" x="2436813" y="3298825"/>
          <p14:tracePt t="18435" x="2436813" y="3292475"/>
          <p14:tracePt t="18867" x="2443163" y="3284538"/>
          <p14:tracePt t="18876" x="2455863" y="3278188"/>
          <p14:tracePt t="18876" x="2462213" y="3265488"/>
          <p14:tracePt t="18889" x="2481263" y="3252788"/>
          <p14:tracePt t="18907" x="2560638" y="3200400"/>
          <p14:tracePt t="18924" x="2606675" y="3160713"/>
          <p14:tracePt t="18939" x="2665413" y="3108325"/>
          <p14:tracePt t="18956" x="2743200" y="3043238"/>
          <p14:tracePt t="18973" x="2835275" y="2971800"/>
          <p14:tracePt t="18989" x="2946400" y="2894013"/>
          <p14:tracePt t="19006" x="3141663" y="2768600"/>
          <p14:tracePt t="19022" x="3363913" y="2632075"/>
          <p14:tracePt t="19039" x="3598863" y="2514600"/>
          <p14:tracePt t="19057" x="3840163" y="2384425"/>
          <p14:tracePt t="19074" x="4075113" y="2260600"/>
          <p14:tracePt t="19090" x="4278313" y="2181225"/>
          <p14:tracePt t="19107" x="4578350" y="2051050"/>
          <p14:tracePt t="19123" x="4722813" y="1998663"/>
          <p14:tracePt t="19140" x="4840288" y="1952625"/>
          <p14:tracePt t="19157" x="4930775" y="1933575"/>
          <p14:tracePt t="19174" x="4976813" y="1920875"/>
          <p14:tracePt t="19190" x="5003800" y="1906588"/>
          <p14:tracePt t="19207" x="5016500" y="1906588"/>
          <p14:tracePt t="19224" x="5016500" y="1900238"/>
          <p14:tracePt t="19267" x="5022850" y="1900238"/>
          <p14:tracePt t="19277" x="5022850" y="1893888"/>
          <p14:tracePt t="19277" x="5022850" y="1887538"/>
          <p14:tracePt t="19290" x="5029200" y="1881188"/>
          <p14:tracePt t="19772" x="5022850" y="1887538"/>
          <p14:tracePt t="19780" x="5003800" y="1912938"/>
          <p14:tracePt t="19788" x="4989513" y="1927225"/>
          <p14:tracePt t="19796" x="4918075" y="1979613"/>
          <p14:tracePt t="19809" x="4846638" y="2011363"/>
          <p14:tracePt t="19825" x="4741863" y="2024063"/>
          <p14:tracePt t="19843" x="4618038" y="2024063"/>
          <p14:tracePt t="19859" x="4448175" y="2024063"/>
          <p14:tracePt t="19876" x="4206875" y="2038350"/>
          <p14:tracePt t="19893" x="4102100" y="2044700"/>
          <p14:tracePt t="19909" x="4010025" y="2044700"/>
          <p14:tracePt t="19926" x="3957638" y="2038350"/>
          <p14:tracePt t="19942" x="3911600" y="2038350"/>
          <p14:tracePt t="19959" x="3892550" y="2038350"/>
          <p14:tracePt t="19976" x="3867150" y="2044700"/>
          <p14:tracePt t="19992" x="3852863" y="2044700"/>
          <p14:tracePt t="20009" x="3840163" y="2044700"/>
          <p14:tracePt t="20026" x="3840163" y="2051050"/>
          <p14:tracePt t="20180" x="3846513" y="2051050"/>
          <p14:tracePt t="20188" x="3860800" y="2051050"/>
          <p14:tracePt t="20196" x="3873500" y="2044700"/>
          <p14:tracePt t="20209" x="3905250" y="2044700"/>
          <p14:tracePt t="20225" x="3957638" y="2044700"/>
          <p14:tracePt t="20242" x="4010025" y="2038350"/>
          <p14:tracePt t="20260" x="4075113" y="2024063"/>
          <p14:tracePt t="20276" x="4114800" y="2011363"/>
          <p14:tracePt t="20293" x="4154488" y="1973263"/>
          <p14:tracePt t="20309" x="4167188" y="1946275"/>
          <p14:tracePt t="20326" x="4173538" y="1906588"/>
          <p14:tracePt t="20343" x="4179888" y="1868488"/>
          <p14:tracePt t="20360" x="4173538" y="1835150"/>
          <p14:tracePt t="20376" x="4154488" y="1809750"/>
          <p14:tracePt t="20393" x="4121150" y="1776413"/>
          <p14:tracePt t="20410" x="4075113" y="1757363"/>
          <p14:tracePt t="20426" x="4030663" y="1751013"/>
          <p14:tracePt t="20442" x="3963988" y="1751013"/>
          <p14:tracePt t="20459" x="3892550" y="1744663"/>
          <p14:tracePt t="20476" x="3794125" y="1744663"/>
          <p14:tracePt t="20492" x="3735388" y="1757363"/>
          <p14:tracePt t="20509" x="3683000" y="1776413"/>
          <p14:tracePt t="20526" x="3624263" y="1816100"/>
          <p14:tracePt t="20542" x="3552825" y="1841500"/>
          <p14:tracePt t="20560" x="3487738" y="1881188"/>
          <p14:tracePt t="20577" x="3435350" y="1920875"/>
          <p14:tracePt t="20593" x="3382963" y="1965325"/>
          <p14:tracePt t="20610" x="3357563" y="2011363"/>
          <p14:tracePt t="20627" x="3351213" y="2044700"/>
          <p14:tracePt t="20643" x="3351213" y="2076450"/>
          <p14:tracePt t="20643" x="3357563" y="2090738"/>
          <p14:tracePt t="20660" x="3409950" y="2135188"/>
          <p14:tracePt t="20677" x="3494088" y="2174875"/>
          <p14:tracePt t="20693" x="3579813" y="2193925"/>
          <p14:tracePt t="20709" x="3651250" y="2208213"/>
          <p14:tracePt t="20726" x="3703638" y="2208213"/>
          <p14:tracePt t="20743" x="3729038" y="2201863"/>
          <p14:tracePt t="20760" x="3735388" y="2193925"/>
          <p14:tracePt t="20852" x="3741738" y="2193925"/>
          <p14:tracePt t="20855" x="3762375" y="2193925"/>
          <p14:tracePt t="20863" x="3846513" y="2181225"/>
          <p14:tracePt t="20877" x="3970338" y="2168525"/>
          <p14:tracePt t="20893" x="4089400" y="2149475"/>
          <p14:tracePt t="20910" x="4225925" y="2122488"/>
          <p14:tracePt t="20927" x="4324350" y="2116138"/>
          <p14:tracePt t="20944" x="4376738" y="2097088"/>
          <p14:tracePt t="20961" x="4389438" y="2090738"/>
          <p14:tracePt t="21172" x="4402138" y="2090738"/>
          <p14:tracePt t="21180" x="4421188" y="2090738"/>
          <p14:tracePt t="21194" x="4448175" y="2090738"/>
          <p14:tracePt t="21194" x="4494213" y="2090738"/>
          <p14:tracePt t="21210" x="4552950" y="2090738"/>
          <p14:tracePt t="21227" x="4597400" y="2090738"/>
          <p14:tracePt t="21243" x="4649788" y="2090738"/>
          <p14:tracePt t="21261" x="4695825" y="2090738"/>
          <p14:tracePt t="21277" x="4735513" y="2090738"/>
          <p14:tracePt t="21293" x="4794250" y="2090738"/>
          <p14:tracePt t="21310" x="4852988" y="2090738"/>
          <p14:tracePt t="21327" x="4937125" y="2090738"/>
          <p14:tracePt t="21344" x="5016500" y="2090738"/>
          <p14:tracePt t="21360" x="5100638" y="2090738"/>
          <p14:tracePt t="21377" x="5192713" y="2090738"/>
          <p14:tracePt t="21394" x="5270500" y="2090738"/>
          <p14:tracePt t="21411" x="5356225" y="2082800"/>
          <p14:tracePt t="21428" x="5381625" y="2070100"/>
          <p14:tracePt t="21444" x="5402263" y="2063750"/>
          <p14:tracePt t="21460" x="5408613" y="2057400"/>
          <p14:tracePt t="21477" x="5414963" y="2057400"/>
          <p14:tracePt t="21494" x="5427663" y="2051050"/>
          <p14:tracePt t="21511" x="5446713" y="2044700"/>
          <p14:tracePt t="21528" x="5480050" y="2038350"/>
          <p14:tracePt t="21545" x="5499100" y="2024063"/>
          <p14:tracePt t="21561" x="5511800" y="2011363"/>
          <p14:tracePt t="21577" x="5532438" y="2005013"/>
          <p14:tracePt t="21594" x="5538788" y="1985963"/>
          <p14:tracePt t="21610" x="5538788" y="1973263"/>
          <p14:tracePt t="21627" x="5538788" y="1952625"/>
          <p14:tracePt t="21644" x="5538788" y="1939925"/>
          <p14:tracePt t="21662" x="5519738" y="1927225"/>
          <p14:tracePt t="21678" x="5505450" y="1912938"/>
          <p14:tracePt t="21694" x="5473700" y="1906588"/>
          <p14:tracePt t="21711" x="5453063" y="1900238"/>
          <p14:tracePt t="21729" x="5427663" y="1893888"/>
          <p14:tracePt t="21745" x="5408613" y="1887538"/>
          <p14:tracePt t="21761" x="5387975" y="1881188"/>
          <p14:tracePt t="21778" x="5375275" y="1881188"/>
          <p14:tracePt t="22516" x="5375275" y="1887538"/>
          <p14:tracePt t="22524" x="5375275" y="1893888"/>
          <p14:tracePt t="22539" x="5368925" y="1920875"/>
          <p14:tracePt t="22548" x="5368925" y="1927225"/>
          <p14:tracePt t="22563" x="5368925" y="1939925"/>
          <p14:tracePt t="22579" x="5368925" y="1958975"/>
          <p14:tracePt t="22596" x="5368925" y="1965325"/>
          <p14:tracePt t="22613" x="5368925" y="1973263"/>
          <p14:tracePt t="22629" x="5375275" y="1979613"/>
          <p14:tracePt t="22646" x="5381625" y="1979613"/>
          <p14:tracePt t="22663" x="5394325" y="1985963"/>
          <p14:tracePt t="22696" x="5414963" y="1992313"/>
          <p14:tracePt t="22696" x="5440363" y="1998663"/>
          <p14:tracePt t="22713" x="5499100" y="2017713"/>
          <p14:tracePt t="22730" x="5564188" y="2032000"/>
          <p14:tracePt t="22746" x="5637213" y="2044700"/>
          <p14:tracePt t="22763" x="5727700" y="2057400"/>
          <p14:tracePt t="22779" x="5807075" y="2063750"/>
          <p14:tracePt t="22796" x="5872163" y="2063750"/>
          <p14:tracePt t="22812" x="5878513" y="2063750"/>
          <p14:tracePt t="22956" x="5872163" y="2063750"/>
          <p14:tracePt t="23236" x="5878513" y="2063750"/>
          <p14:tracePt t="23244" x="5897563" y="2063750"/>
          <p14:tracePt t="23252" x="5937250" y="2063750"/>
          <p14:tracePt t="23265" x="5976938" y="2044700"/>
          <p14:tracePt t="23281" x="6042025" y="2038350"/>
          <p14:tracePt t="23297" x="6088063" y="2032000"/>
          <p14:tracePt t="23314" x="6113463" y="2011363"/>
          <p14:tracePt t="23330" x="6132513" y="2005013"/>
          <p14:tracePt t="23347" x="6146800" y="1985963"/>
          <p14:tracePt t="23363" x="6146800" y="1952625"/>
          <p14:tracePt t="23380" x="6146800" y="1927225"/>
          <p14:tracePt t="23396" x="6138863" y="1912938"/>
          <p14:tracePt t="23414" x="6126163" y="1881188"/>
          <p14:tracePt t="23431" x="6107113" y="1854200"/>
          <p14:tracePt t="23447" x="6073775" y="1828800"/>
          <p14:tracePt t="23464" x="6015038" y="1776413"/>
          <p14:tracePt t="23481" x="5949950" y="1744663"/>
          <p14:tracePt t="23498" x="5865813" y="1711325"/>
          <p14:tracePt t="23514" x="5799138" y="1711325"/>
          <p14:tracePt t="23531" x="5721350" y="1704975"/>
          <p14:tracePt t="23547" x="5622925" y="1717675"/>
          <p14:tracePt t="23565" x="5557838" y="1757363"/>
          <p14:tracePt t="23581" x="5499100" y="1809750"/>
          <p14:tracePt t="23598" x="5446713" y="1868488"/>
          <p14:tracePt t="23614" x="5414963" y="1973263"/>
          <p14:tracePt t="23631" x="5408613" y="2044700"/>
          <p14:tracePt t="23648" x="5421313" y="2082800"/>
          <p14:tracePt t="23664" x="5461000" y="2128838"/>
          <p14:tracePt t="23681" x="5519738" y="2168525"/>
          <p14:tracePt t="23697" x="5597525" y="2181225"/>
          <p14:tracePt t="23713" x="5708650" y="2187575"/>
          <p14:tracePt t="23730" x="5832475" y="2187575"/>
          <p14:tracePt t="23747" x="5949950" y="2168525"/>
          <p14:tracePt t="23765" x="5976938" y="2149475"/>
          <p14:tracePt t="23781" x="5989638" y="2149475"/>
          <p14:tracePt t="24868" x="5983288" y="2149475"/>
          <p14:tracePt t="24892" x="5976938" y="2149475"/>
          <p14:tracePt t="24901" x="5969000" y="2155825"/>
          <p14:tracePt t="24918" x="5962650" y="2155825"/>
          <p14:tracePt t="24918" x="5949950" y="2162175"/>
          <p14:tracePt t="24932" x="5930900" y="2181225"/>
          <p14:tracePt t="24949" x="5910263" y="2193925"/>
          <p14:tracePt t="24966" x="5872163" y="2220913"/>
          <p14:tracePt t="24983" x="5813425" y="2266950"/>
          <p14:tracePt t="25000" x="5721350" y="2325688"/>
          <p14:tracePt t="25016" x="5603875" y="2390775"/>
          <p14:tracePt t="25033" x="5473700" y="2481263"/>
          <p14:tracePt t="25049" x="5316538" y="2586038"/>
          <p14:tracePt t="25066" x="5106988" y="2703513"/>
          <p14:tracePt t="25083" x="4865688" y="2835275"/>
          <p14:tracePt t="25099" x="4630738" y="2952750"/>
          <p14:tracePt t="25099" x="4500563" y="3005138"/>
          <p14:tracePt t="25116" x="4238625" y="3122613"/>
          <p14:tracePt t="25133" x="3963988" y="3206750"/>
          <p14:tracePt t="25149" x="3703638" y="3265488"/>
          <p14:tracePt t="25166" x="3500438" y="3284538"/>
          <p14:tracePt t="25182" x="3324225" y="3292475"/>
          <p14:tracePt t="25199" x="3175000" y="3292475"/>
          <p14:tracePt t="25216" x="3030538" y="3292475"/>
          <p14:tracePt t="25232" x="2894013" y="3278188"/>
          <p14:tracePt t="25249" x="2768600" y="3278188"/>
          <p14:tracePt t="25267" x="2665413" y="3278188"/>
          <p14:tracePt t="25283" x="2566988" y="3271838"/>
          <p14:tracePt t="25299" x="2436813" y="3265488"/>
          <p14:tracePt t="25316" x="2378075" y="3259138"/>
          <p14:tracePt t="25332" x="2319338" y="3240088"/>
          <p14:tracePt t="25350" x="2279650" y="3225800"/>
          <p14:tracePt t="25366" x="2246313" y="3206750"/>
          <p14:tracePt t="25383" x="2214563" y="3206750"/>
          <p14:tracePt t="25399" x="2174875" y="3194050"/>
          <p14:tracePt t="25417" x="2155825" y="3194050"/>
          <p14:tracePt t="25433" x="2128838" y="3194050"/>
          <p14:tracePt t="25450" x="2116138" y="3194050"/>
          <p14:tracePt t="25467" x="2103438" y="3194050"/>
          <p14:tracePt t="25580" x="2109788" y="3194050"/>
          <p14:tracePt t="25588" x="2135188" y="3194050"/>
          <p14:tracePt t="25596" x="2174875" y="3194050"/>
          <p14:tracePt t="25604" x="2246313" y="3181350"/>
          <p14:tracePt t="25617" x="2292350" y="3181350"/>
          <p14:tracePt t="25634" x="2338388" y="3175000"/>
          <p14:tracePt t="25651" x="2363788" y="3175000"/>
          <p14:tracePt t="25732" x="2357438" y="3175000"/>
          <p14:tracePt t="25739" x="2351088" y="3175000"/>
          <p14:tracePt t="25751" x="2344738" y="3175000"/>
          <p14:tracePt t="25751" x="2325688" y="3175000"/>
          <p14:tracePt t="25767" x="2298700" y="3175000"/>
          <p14:tracePt t="25783" x="2286000" y="3175000"/>
          <p14:tracePt t="25801" x="2279650" y="3175000"/>
          <p14:tracePt t="26060" x="2273300" y="3175000"/>
          <p14:tracePt t="26069" x="2260600" y="3175000"/>
          <p14:tracePt t="26070" x="2227263" y="3175000"/>
          <p14:tracePt t="26085" x="2181225" y="3181350"/>
          <p14:tracePt t="26101" x="2128838" y="3181350"/>
          <p14:tracePt t="26118" x="2063750" y="3181350"/>
          <p14:tracePt t="26134" x="1998663" y="3181350"/>
          <p14:tracePt t="26151" x="1920875" y="3181350"/>
          <p14:tracePt t="26168" x="1835150" y="3181350"/>
          <p14:tracePt t="26184" x="1757363" y="3181350"/>
          <p14:tracePt t="26201" x="1698625" y="3181350"/>
          <p14:tracePt t="26218" x="1671638" y="3181350"/>
          <p14:tracePt t="26234" x="1652588" y="3181350"/>
          <p14:tracePt t="26251" x="1639888" y="3181350"/>
          <p14:tracePt t="26348" x="1646238" y="3181350"/>
          <p14:tracePt t="26356" x="1652588" y="3181350"/>
          <p14:tracePt t="26364" x="1658938" y="3175000"/>
          <p14:tracePt t="26369" x="1671638" y="3175000"/>
          <p14:tracePt t="26385" x="1677988" y="3167063"/>
          <p14:tracePt t="26401" x="1692275" y="3167063"/>
          <p14:tracePt t="26418" x="1698625" y="3167063"/>
          <p14:tracePt t="26434" x="1711325" y="3167063"/>
          <p14:tracePt t="26451" x="1724025" y="3167063"/>
          <p14:tracePt t="26467" x="1736725" y="3167063"/>
          <p14:tracePt t="26484" x="1751013" y="3167063"/>
          <p14:tracePt t="26502" x="1757363" y="3167063"/>
          <p14:tracePt t="26588" x="1763713" y="3167063"/>
          <p14:tracePt t="26595" x="1770063" y="3167063"/>
          <p14:tracePt t="26604" x="1776413" y="3167063"/>
          <p14:tracePt t="26619" x="1809750" y="3175000"/>
          <p14:tracePt t="26635" x="1946275" y="3219450"/>
          <p14:tracePt t="26652" x="2070100" y="3240088"/>
          <p14:tracePt t="26668" x="2128838" y="3240088"/>
          <p14:tracePt t="27060" x="2128838" y="3246438"/>
          <p14:tracePt t="27060" x="2122488" y="3252788"/>
          <p14:tracePt t="27070" x="2103438" y="3259138"/>
          <p14:tracePt t="27086" x="2082800" y="3259138"/>
          <p14:tracePt t="27103" x="2070100" y="3246438"/>
          <p14:tracePt t="27119" x="2051050" y="3246438"/>
          <p14:tracePt t="27136" x="2038350" y="3246438"/>
          <p14:tracePt t="27152" x="2024063" y="3240088"/>
          <p14:tracePt t="27169" x="2017713" y="3240088"/>
          <p14:tracePt t="27186" x="2005013" y="3240088"/>
          <p14:tracePt t="27203" x="1998663" y="3240088"/>
          <p14:tracePt t="27219" x="1979613" y="3240088"/>
          <p14:tracePt t="27235" x="1939925" y="3240088"/>
          <p14:tracePt t="27253" x="1900238" y="3240088"/>
          <p14:tracePt t="27269" x="1854200" y="3240088"/>
          <p14:tracePt t="27286" x="1795463" y="3233738"/>
          <p14:tracePt t="27302" x="1751013" y="3246438"/>
          <p14:tracePt t="27319" x="1698625" y="3252788"/>
          <p14:tracePt t="27336" x="1652588" y="3265488"/>
          <p14:tracePt t="27353" x="1612900" y="3265488"/>
          <p14:tracePt t="27369" x="1554163" y="3271838"/>
          <p14:tracePt t="27385" x="1495425" y="3271838"/>
          <p14:tracePt t="27402" x="1443038" y="3271838"/>
          <p14:tracePt t="27419" x="1411288" y="3278188"/>
          <p14:tracePt t="27419" x="1397000" y="3278188"/>
          <p14:tracePt t="27436" x="1384300" y="3278188"/>
          <p14:tracePt t="27452" x="1358900" y="3271838"/>
          <p14:tracePt t="27469" x="1338263" y="3265488"/>
          <p14:tracePt t="27486" x="1306513" y="3259138"/>
          <p14:tracePt t="27503" x="1266825" y="3252788"/>
          <p14:tracePt t="27520" x="1254125" y="3240088"/>
          <p14:tracePt t="27536" x="1241425" y="3233738"/>
          <p14:tracePt t="27644" x="1241425" y="3225800"/>
          <p14:tracePt t="27659" x="1241425" y="3219450"/>
          <p14:tracePt t="27684" x="1247775" y="3219450"/>
          <p14:tracePt t="27691" x="1247775" y="3213100"/>
          <p14:tracePt t="27699" x="1254125" y="3213100"/>
          <p14:tracePt t="27723" x="1260475" y="3213100"/>
          <p14:tracePt t="27740" x="1266825" y="3213100"/>
          <p14:tracePt t="27756" x="1273175" y="3213100"/>
          <p14:tracePt t="27771" x="1279525" y="3213100"/>
          <p14:tracePt t="27779" x="1287463" y="3213100"/>
          <p14:tracePt t="27787" x="1312863" y="3213100"/>
          <p14:tracePt t="27803" x="1352550" y="3206750"/>
          <p14:tracePt t="27820" x="1384300" y="3206750"/>
          <p14:tracePt t="27837" x="1404938" y="3206750"/>
          <p14:tracePt t="27853" x="1417638" y="3200400"/>
          <p14:tracePt t="27869" x="1423988" y="3200400"/>
          <p14:tracePt t="28723" x="1430338" y="3200400"/>
          <p14:tracePt t="28747" x="1443038" y="3200400"/>
          <p14:tracePt t="28755" x="1455738" y="3200400"/>
          <p14:tracePt t="28763" x="1470025" y="3200400"/>
          <p14:tracePt t="28776" x="1501775" y="3194050"/>
          <p14:tracePt t="28788" x="1535113" y="3194050"/>
          <p14:tracePt t="28804" x="1574800" y="3194050"/>
          <p14:tracePt t="28821" x="1612900" y="3167063"/>
          <p14:tracePt t="28837" x="1671638" y="3128963"/>
          <p14:tracePt t="28854" x="1724025" y="3055938"/>
          <p14:tracePt t="28871" x="1763713" y="2997200"/>
          <p14:tracePt t="28888" x="1770063" y="2932113"/>
          <p14:tracePt t="28904" x="1763713" y="2887663"/>
          <p14:tracePt t="28922" x="1744663" y="2835275"/>
          <p14:tracePt t="28939" x="1724025" y="2820988"/>
          <p14:tracePt t="28939" x="1717675" y="2820988"/>
          <p14:tracePt t="28955" x="1704975" y="2820988"/>
          <p14:tracePt t="28971" x="1646238" y="2820988"/>
          <p14:tracePt t="28988" x="1600200" y="2820988"/>
          <p14:tracePt t="29004" x="1547813" y="2827338"/>
          <p14:tracePt t="29021" x="1501775" y="2867025"/>
          <p14:tracePt t="29038" x="1463675" y="2913063"/>
          <p14:tracePt t="29054" x="1443038" y="2952750"/>
          <p14:tracePt t="29071" x="1443038" y="2978150"/>
          <p14:tracePt t="29088" x="1455738" y="3011488"/>
          <p14:tracePt t="29104" x="1495425" y="3024188"/>
          <p14:tracePt t="29121" x="1560513" y="3030538"/>
          <p14:tracePt t="29138" x="1665288" y="3036888"/>
          <p14:tracePt t="29155" x="1841500" y="3036888"/>
          <p14:tracePt t="29173" x="1973263" y="3036888"/>
          <p14:tracePt t="29189" x="2082800" y="3036888"/>
          <p14:tracePt t="29206" x="2201863" y="3036888"/>
          <p14:tracePt t="29222" x="2273300" y="3036888"/>
          <p14:tracePt t="29239" x="2298700" y="3036888"/>
          <p14:tracePt t="29255" x="2298700" y="3043238"/>
          <p14:tracePt t="29539" x="2305050" y="3043238"/>
          <p14:tracePt t="29547" x="2338388" y="3089275"/>
          <p14:tracePt t="29556" x="2370138" y="3108325"/>
          <p14:tracePt t="29572" x="2403475" y="3122613"/>
          <p14:tracePt t="29589" x="2443163" y="3141663"/>
          <p14:tracePt t="29605" x="2481263" y="3148013"/>
          <p14:tracePt t="29622" x="2508250" y="3148013"/>
          <p14:tracePt t="29639" x="2514600" y="3141663"/>
          <p14:tracePt t="29655" x="2514600" y="3135313"/>
          <p14:tracePt t="29715" x="2501900" y="3135313"/>
          <p14:tracePt t="29723" x="2495550" y="3135313"/>
          <p14:tracePt t="29731" x="2455863" y="3135313"/>
          <p14:tracePt t="29740" x="2403475" y="3135313"/>
          <p14:tracePt t="29755" x="2338388" y="3135313"/>
          <p14:tracePt t="29772" x="2292350" y="3135313"/>
          <p14:tracePt t="29789" x="2273300" y="3135313"/>
          <p14:tracePt t="29907" x="2279650" y="3135313"/>
          <p14:tracePt t="29915" x="2298700" y="3135313"/>
          <p14:tracePt t="29931" x="2338388" y="3135313"/>
          <p14:tracePt t="29940" x="2357438" y="3135313"/>
          <p14:tracePt t="29957" x="2370138" y="3135313"/>
          <p14:tracePt t="30107" x="2363788" y="3135313"/>
          <p14:tracePt t="30115" x="2351088" y="3135313"/>
          <p14:tracePt t="30123" x="2298700" y="3128963"/>
          <p14:tracePt t="30140" x="2208213" y="3128963"/>
          <p14:tracePt t="30156" x="2109788" y="3128963"/>
          <p14:tracePt t="30173" x="2011363" y="3122613"/>
          <p14:tracePt t="30189" x="1900238" y="3122613"/>
          <p14:tracePt t="30206" x="1776413" y="3122613"/>
          <p14:tracePt t="30223" x="1671638" y="3122613"/>
          <p14:tracePt t="30239" x="1593850" y="3122613"/>
          <p14:tracePt t="30257" x="1522413" y="3122613"/>
          <p14:tracePt t="30274" x="1476375" y="3141663"/>
          <p14:tracePt t="30290" x="1417638" y="3148013"/>
          <p14:tracePt t="30307" x="1338263" y="3148013"/>
          <p14:tracePt t="30323" x="1306513" y="3148013"/>
          <p14:tracePt t="30341" x="1279525" y="3148013"/>
          <p14:tracePt t="30443" x="1279525" y="3154363"/>
          <p14:tracePt t="30459" x="1273175" y="3154363"/>
          <p14:tracePt t="30475" x="1273175" y="3160713"/>
          <p14:tracePt t="30555" x="1279525" y="3160713"/>
          <p14:tracePt t="30563" x="1293813" y="3160713"/>
          <p14:tracePt t="30571" x="1312863" y="3160713"/>
          <p14:tracePt t="30579" x="1325563" y="3167063"/>
          <p14:tracePt t="30591" x="1338263" y="3167063"/>
          <p14:tracePt t="30608" x="1346200" y="3167063"/>
          <p14:tracePt t="30755" x="1346200" y="3175000"/>
          <p14:tracePt t="30763" x="1352550" y="3181350"/>
          <p14:tracePt t="30771" x="1358900" y="3194050"/>
          <p14:tracePt t="30779" x="1371600" y="3206750"/>
          <p14:tracePt t="30791" x="1423988" y="3246438"/>
          <p14:tracePt t="30807" x="1482725" y="3305175"/>
          <p14:tracePt t="30824" x="1593850" y="3357563"/>
          <p14:tracePt t="30841" x="1711325" y="3409950"/>
          <p14:tracePt t="30858" x="1809750" y="3454400"/>
          <p14:tracePt t="30874" x="1920875" y="3462338"/>
          <p14:tracePt t="30891" x="2032000" y="3475038"/>
          <p14:tracePt t="30908" x="2122488" y="3475038"/>
          <p14:tracePt t="30924" x="2187575" y="3481388"/>
          <p14:tracePt t="30941" x="2214563" y="3487738"/>
          <p14:tracePt t="30958" x="2220913" y="3487738"/>
          <p14:tracePt t="31107" x="2227263" y="3487738"/>
          <p14:tracePt t="31115" x="2252663" y="3487738"/>
          <p14:tracePt t="31125" x="2311400" y="3487738"/>
          <p14:tracePt t="31141" x="2397125" y="3487738"/>
          <p14:tracePt t="31158" x="2508250" y="3487738"/>
          <p14:tracePt t="31175" x="2632075" y="3487738"/>
          <p14:tracePt t="31192" x="2762250" y="3487738"/>
          <p14:tracePt t="31208" x="2900363" y="3487738"/>
          <p14:tracePt t="31225" x="3030538" y="3494088"/>
          <p14:tracePt t="31242" x="3141663" y="3494088"/>
          <p14:tracePt t="31259" x="3240088" y="3494088"/>
          <p14:tracePt t="31275" x="3363913" y="3494088"/>
          <p14:tracePt t="31292" x="3441700" y="3487738"/>
          <p14:tracePt t="31309" x="3487738" y="3468688"/>
          <p14:tracePt t="31325" x="3513138" y="3454400"/>
          <p14:tracePt t="31342" x="3533775" y="3429000"/>
          <p14:tracePt t="31359" x="3540125" y="3395663"/>
          <p14:tracePt t="31375" x="3540125" y="3363913"/>
          <p14:tracePt t="31392" x="3527425" y="3336925"/>
          <p14:tracePt t="31408" x="3513138" y="3317875"/>
          <p14:tracePt t="31425" x="3494088" y="3292475"/>
          <p14:tracePt t="31442" x="3454400" y="3278188"/>
          <p14:tracePt t="31459" x="3376613" y="3252788"/>
          <p14:tracePt t="31475" x="3206750" y="3219450"/>
          <p14:tracePt t="31492" x="3082925" y="3206750"/>
          <p14:tracePt t="31509" x="2946400" y="3194050"/>
          <p14:tracePt t="31525" x="2795588" y="3187700"/>
          <p14:tracePt t="31542" x="2684463" y="3194050"/>
          <p14:tracePt t="31559" x="2586038" y="3213100"/>
          <p14:tracePt t="31575" x="2501900" y="3252788"/>
          <p14:tracePt t="31591" x="2397125" y="3292475"/>
          <p14:tracePt t="31608" x="2325688" y="3351213"/>
          <p14:tracePt t="31625" x="2273300" y="3409950"/>
          <p14:tracePt t="31642" x="2239963" y="3462338"/>
          <p14:tracePt t="31659" x="2227263" y="3527425"/>
          <p14:tracePt t="31676" x="2227263" y="3552825"/>
          <p14:tracePt t="31692" x="2266950" y="3586163"/>
          <p14:tracePt t="31709" x="2332038" y="3605213"/>
          <p14:tracePt t="31726" x="2436813" y="3611563"/>
          <p14:tracePt t="31743" x="2554288" y="3611563"/>
          <p14:tracePt t="31759" x="2613025" y="3611563"/>
          <p14:tracePt t="31776" x="2625725" y="3611563"/>
          <p14:tracePt t="31923" x="2619375" y="3611563"/>
          <p14:tracePt t="31931" x="2606675" y="3605213"/>
          <p14:tracePt t="31939" x="2579688" y="3605213"/>
          <p14:tracePt t="31944" x="2501900" y="3592513"/>
          <p14:tracePt t="31960" x="2390775" y="3592513"/>
          <p14:tracePt t="31976" x="2279650" y="3592513"/>
          <p14:tracePt t="31993" x="2135188" y="3592513"/>
          <p14:tracePt t="32009" x="2017713" y="3592513"/>
          <p14:tracePt t="32026" x="1912938" y="3592513"/>
          <p14:tracePt t="32043" x="1816100" y="3592513"/>
          <p14:tracePt t="32059" x="1711325" y="3592513"/>
          <p14:tracePt t="32075" x="1684338" y="3592513"/>
          <p14:tracePt t="32092" x="1665288" y="3598863"/>
          <p14:tracePt t="32109" x="1652588" y="3592513"/>
          <p14:tracePt t="32126" x="1633538" y="3586163"/>
          <p14:tracePt t="32143" x="1587500" y="3573463"/>
          <p14:tracePt t="32160" x="1516063" y="3565525"/>
          <p14:tracePt t="32177" x="1449388" y="3552825"/>
          <p14:tracePt t="32193" x="1397000" y="3540125"/>
          <p14:tracePt t="32210" x="1365250" y="3533775"/>
          <p14:tracePt t="32227" x="1325563" y="3527425"/>
          <p14:tracePt t="32243" x="1319213" y="3527425"/>
          <p14:tracePt t="32260" x="1312863" y="3521075"/>
          <p14:tracePt t="32379" x="1319213" y="3521075"/>
          <p14:tracePt t="32395" x="1325563" y="3521075"/>
          <p14:tracePt t="32409" x="1331913" y="3521075"/>
          <p14:tracePt t="32410" x="1352550" y="3521075"/>
          <p14:tracePt t="32427" x="1397000" y="3513138"/>
          <p14:tracePt t="32444" x="1417638" y="3506788"/>
          <p14:tracePt t="32460" x="1443038" y="3506788"/>
          <p14:tracePt t="32477" x="1449388" y="3506788"/>
          <p14:tracePt t="34619" x="1463675" y="3506788"/>
          <p14:tracePt t="34635" x="1470025" y="3506788"/>
          <p14:tracePt t="34651" x="1476375" y="3506788"/>
          <p14:tracePt t="34667" x="1482725" y="3506788"/>
          <p14:tracePt t="34675" x="1489075" y="3506788"/>
          <p14:tracePt t="34731" x="1495425" y="3506788"/>
          <p14:tracePt t="34795" x="1501775" y="3506788"/>
          <p14:tracePt t="34819" x="1508125" y="3506788"/>
          <p14:tracePt t="34827" x="1516063" y="3506788"/>
          <p14:tracePt t="34835" x="1541463" y="3506788"/>
          <p14:tracePt t="34847" x="1574800" y="3500438"/>
          <p14:tracePt t="34863" x="1612900" y="3500438"/>
          <p14:tracePt t="34880" x="1646238" y="3500438"/>
          <p14:tracePt t="34897" x="1684338" y="3506788"/>
          <p14:tracePt t="34914" x="1730375" y="3513138"/>
          <p14:tracePt t="34931" x="1803400" y="3513138"/>
          <p14:tracePt t="34947" x="1862138" y="3513138"/>
          <p14:tracePt t="34964" x="1920875" y="3513138"/>
          <p14:tracePt t="34980" x="1985963" y="3513138"/>
          <p14:tracePt t="34996" x="2044700" y="3521075"/>
          <p14:tracePt t="35013" x="2103438" y="3521075"/>
          <p14:tracePt t="35029" x="2141538" y="3521075"/>
          <p14:tracePt t="35046" x="2155825" y="3521075"/>
          <p14:tracePt t="35063" x="2168525" y="3521075"/>
          <p14:tracePt t="35291" x="2174875" y="3521075"/>
          <p14:tracePt t="35313" x="2187575" y="3527425"/>
          <p14:tracePt t="35314" x="2208213" y="3527425"/>
          <p14:tracePt t="35331" x="2246313" y="3533775"/>
          <p14:tracePt t="35348" x="2286000" y="3546475"/>
          <p14:tracePt t="35363" x="2319338" y="3559175"/>
          <p14:tracePt t="35380" x="2357438" y="3565525"/>
          <p14:tracePt t="35397" x="2397125" y="3579813"/>
          <p14:tracePt t="35413" x="2422525" y="3586163"/>
          <p14:tracePt t="35430" x="2462213" y="3598863"/>
          <p14:tracePt t="35447" x="2495550" y="3617913"/>
          <p14:tracePt t="35464" x="2520950" y="3624263"/>
          <p14:tracePt t="35481" x="2554288" y="3632200"/>
          <p14:tracePt t="35497" x="2586038" y="3644900"/>
          <p14:tracePt t="35514" x="2613025" y="3651250"/>
          <p14:tracePt t="35531" x="2644775" y="3657600"/>
          <p14:tracePt t="35548" x="2659063" y="3657600"/>
          <p14:tracePt t="35715" x="2665413" y="3657600"/>
          <p14:tracePt t="35859" x="2659063" y="3657600"/>
          <p14:tracePt t="35931" x="2651125" y="3657600"/>
          <p14:tracePt t="35955" x="2644775" y="3657600"/>
          <p14:tracePt t="35963" x="2638425" y="3657600"/>
          <p14:tracePt t="35970" x="2613025" y="3644900"/>
          <p14:tracePt t="35982" x="2598738" y="3638550"/>
          <p14:tracePt t="35999" x="2592388" y="3638550"/>
          <p14:tracePt t="36067" x="2592388" y="3632200"/>
          <p14:tracePt t="36075" x="2592388" y="3624263"/>
          <p14:tracePt t="36083" x="2598738" y="3605213"/>
          <p14:tracePt t="36091" x="2613025" y="3592513"/>
          <p14:tracePt t="36099" x="2730500" y="3475038"/>
          <p14:tracePt t="36115" x="2827338" y="3382963"/>
          <p14:tracePt t="36132" x="2978150" y="3259138"/>
          <p14:tracePt t="36148" x="3148013" y="3135313"/>
          <p14:tracePt t="36165" x="3336925" y="2997200"/>
          <p14:tracePt t="36182" x="3521075" y="2879725"/>
          <p14:tracePt t="36199" x="3697288" y="2762250"/>
          <p14:tracePt t="36215" x="3833813" y="2651125"/>
          <p14:tracePt t="36232" x="3951288" y="2547938"/>
          <p14:tracePt t="36249" x="4037013" y="2455863"/>
          <p14:tracePt t="36265" x="4114800" y="2363788"/>
          <p14:tracePt t="36281" x="4173538" y="2305050"/>
          <p14:tracePt t="36298" x="4225925" y="2252663"/>
          <p14:tracePt t="36315" x="4251325" y="2220913"/>
          <p14:tracePt t="36459" x="4259263" y="2214563"/>
          <p14:tracePt t="36467" x="4265613" y="2193925"/>
          <p14:tracePt t="36467" x="4265613" y="2187575"/>
          <p14:tracePt t="36482" x="4278313" y="2174875"/>
          <p14:tracePt t="36498" x="4303713" y="2135188"/>
          <p14:tracePt t="36515" x="4318000" y="2103438"/>
          <p14:tracePt t="36532" x="4324350" y="2090738"/>
          <p14:tracePt t="36611" x="4318000" y="2090738"/>
          <p14:tracePt t="36619" x="4310063" y="2097088"/>
          <p14:tracePt t="36627" x="4291013" y="2097088"/>
          <p14:tracePt t="36632" x="4265613" y="2116138"/>
          <p14:tracePt t="36648" x="4232275" y="2128838"/>
          <p14:tracePt t="36665" x="4173538" y="2141538"/>
          <p14:tracePt t="36682" x="4127500" y="2141538"/>
          <p14:tracePt t="36699" x="4095750" y="2141538"/>
          <p14:tracePt t="36868" x="4102100" y="2141538"/>
          <p14:tracePt t="36876" x="4114800" y="2141538"/>
          <p14:tracePt t="36884" x="4133850" y="2141538"/>
          <p14:tracePt t="36901" x="4219575" y="2149475"/>
          <p14:tracePt t="36901" x="4356100" y="2155825"/>
          <p14:tracePt t="36917" x="4546600" y="2155825"/>
          <p14:tracePt t="36934" x="4800600" y="2181225"/>
          <p14:tracePt t="36950" x="5192713" y="2193925"/>
          <p14:tracePt t="36968" x="5538788" y="2208213"/>
          <p14:tracePt t="36984" x="5748338" y="2208213"/>
          <p14:tracePt t="37001" x="5872163" y="2208213"/>
          <p14:tracePt t="37017" x="5903913" y="2201863"/>
          <p14:tracePt t="37964" x="5903913" y="2208213"/>
          <p14:tracePt t="37972" x="5897563" y="2214563"/>
          <p14:tracePt t="37980" x="5891213" y="2220913"/>
          <p14:tracePt t="37985" x="5884863" y="2252663"/>
          <p14:tracePt t="38003" x="5872163" y="2305050"/>
          <p14:tracePt t="38019" x="5832475" y="2409825"/>
          <p14:tracePt t="38036" x="5792788" y="2514600"/>
          <p14:tracePt t="38053" x="5740400" y="2619375"/>
          <p14:tracePt t="38068" x="5681663" y="2736850"/>
          <p14:tracePt t="38085" x="5616575" y="2879725"/>
          <p14:tracePt t="38103" x="5564188" y="3024188"/>
          <p14:tracePt t="38119" x="5538788" y="3167063"/>
          <p14:tracePt t="38136" x="5499100" y="3284538"/>
          <p14:tracePt t="38152" x="5486400" y="3389313"/>
          <p14:tracePt t="38169" x="5473700" y="3487738"/>
          <p14:tracePt t="38186" x="5467350" y="3586163"/>
          <p14:tracePt t="38202" x="5467350" y="3690938"/>
          <p14:tracePt t="38219" x="5467350" y="3762375"/>
          <p14:tracePt t="38236" x="5446713" y="3846513"/>
          <p14:tracePt t="38253" x="5440363" y="3892550"/>
          <p14:tracePt t="38269" x="5440363" y="3905250"/>
          <p14:tracePt t="38285" x="5434013" y="3919538"/>
          <p14:tracePt t="38302" x="5427663" y="3925888"/>
          <p14:tracePt t="40876" x="5421313" y="3925888"/>
          <p14:tracePt t="40908" x="5414963" y="3925888"/>
          <p14:tracePt t="40932" x="5408613" y="3925888"/>
          <p14:tracePt t="40940" x="5402263" y="3925888"/>
          <p14:tracePt t="40972" x="5387975" y="3925888"/>
          <p14:tracePt t="40987" x="5381625" y="3932238"/>
          <p14:tracePt t="40989" x="5368925" y="3932238"/>
          <p14:tracePt t="40989" x="5362575" y="3932238"/>
          <p14:tracePt t="41006" x="5349875" y="3932238"/>
          <p14:tracePt t="41022" x="5349875" y="3938588"/>
          <p14:tracePt t="42580" x="5335588" y="3944938"/>
          <p14:tracePt t="42589" x="5316538" y="3944938"/>
          <p14:tracePt t="42596" x="5303838" y="3951288"/>
          <p14:tracePt t="42604" x="5276850" y="3957638"/>
          <p14:tracePt t="42608" x="5257800" y="3970338"/>
          <p14:tracePt t="42625" x="5211763" y="4003675"/>
          <p14:tracePt t="42642" x="5165725" y="4037013"/>
          <p14:tracePt t="42658" x="5140325" y="4056063"/>
          <p14:tracePt t="42675" x="5121275" y="4081463"/>
          <p14:tracePt t="42691" x="5113338" y="4095750"/>
          <p14:tracePt t="42844" x="5113338" y="4089400"/>
          <p14:tracePt t="42852" x="5106988" y="4075113"/>
          <p14:tracePt t="42860" x="5100638" y="4056063"/>
          <p14:tracePt t="42867" x="5087938" y="4022725"/>
          <p14:tracePt t="42876" x="5068888" y="3978275"/>
          <p14:tracePt t="42892" x="5054600" y="3957638"/>
          <p14:tracePt t="42909" x="5029200" y="3932238"/>
          <p14:tracePt t="42926" x="5010150" y="3905250"/>
          <p14:tracePt t="42942" x="4976813" y="3867150"/>
          <p14:tracePt t="42959" x="4930775" y="3827463"/>
          <p14:tracePt t="42976" x="4878388" y="3768725"/>
          <p14:tracePt t="42992" x="4813300" y="3716338"/>
          <p14:tracePt t="43010" x="4760913" y="3676650"/>
          <p14:tracePt t="43026" x="4722813" y="3651250"/>
          <p14:tracePt t="43042" x="4708525" y="3651250"/>
          <p14:tracePt t="43059" x="4702175" y="3651250"/>
          <p14:tracePt t="43252" x="4702175" y="3644900"/>
          <p14:tracePt t="43260" x="4702175" y="3638550"/>
          <p14:tracePt t="43292" x="4702175" y="3632200"/>
          <p14:tracePt t="43308" x="4702175" y="3624263"/>
          <p14:tracePt t="45675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11.11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599372" y="2676939"/>
            <a:ext cx="8535664" cy="84674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args[0]</a:t>
            </a:r>
            <a:r>
              <a:rPr lang="en-US" dirty="0" smtClean="0"/>
              <a:t> is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"-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args[1]</a:t>
            </a:r>
            <a:r>
              <a:rPr lang="en-US" dirty="0" smtClean="0"/>
              <a:t> is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"file1.txt"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14"/>
            <a:ext cx="9135036" cy="145184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If the program is invoked with</a:t>
            </a:r>
          </a:p>
          <a:p>
            <a:pPr lvl="1"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java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CaesarCipher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-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file1.txt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what are the elements of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args</a:t>
            </a:r>
            <a:r>
              <a:rPr lang="en-US" dirty="0" smtClean="0"/>
              <a:t>? 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61"/>
    </mc:Choice>
    <mc:Fallback xmlns="">
      <p:transition spd="slow" advTm="68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11.13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425249" y="3330707"/>
            <a:ext cx="8535664" cy="12591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The program will run correctly. The loop that parses the options does not depend on the positions in which the options appear.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14"/>
            <a:ext cx="9135036" cy="1817748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	Will the program run correctly if the program is invoked with</a:t>
            </a:r>
          </a:p>
          <a:p>
            <a:pPr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java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CaesarCipher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file1.txt file2.txt –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If so, why? If not, why not?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Exception Handling - Throwing Exceptions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1456"/>
            <a:ext cx="9134475" cy="5428045"/>
          </a:xfrm>
        </p:spPr>
        <p:txBody>
          <a:bodyPr/>
          <a:lstStyle/>
          <a:p>
            <a:r>
              <a:rPr lang="en-US" dirty="0" smtClean="0"/>
              <a:t>Exception handling provides a flexible mechanism for passing control from the point of error detection to a handler that can deal with the error. </a:t>
            </a:r>
          </a:p>
          <a:p>
            <a:r>
              <a:rPr lang="en-US" dirty="0" smtClean="0"/>
              <a:t>When you detect an error condition, throw an exception object to signal an exceptional condition </a:t>
            </a:r>
          </a:p>
          <a:p>
            <a:r>
              <a:rPr lang="en-US" dirty="0" smtClean="0"/>
              <a:t>If someone tries to withdraw too much money from a bank account </a:t>
            </a:r>
          </a:p>
          <a:p>
            <a:pPr lvl="1"/>
            <a:r>
              <a:rPr lang="en-US" dirty="0" smtClean="0"/>
              <a:t>Throw an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IllegalArgumentException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2"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IllegalArgumentException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exception =</a:t>
            </a:r>
          </a:p>
          <a:p>
            <a:pPr lvl="2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new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IllegalArgumentException("Amount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exceeds balance");</a:t>
            </a:r>
          </a:p>
          <a:p>
            <a:pPr lvl="2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throw exception;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446"/>
    </mc:Choice>
    <mc:Fallback xmlns="">
      <p:transition spd="slow" advTm="85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3927" x="1998663" y="2703513"/>
          <p14:tracePt t="63935" x="2044700" y="2690813"/>
          <p14:tracePt t="63943" x="2090738" y="2684463"/>
          <p14:tracePt t="63949" x="2214563" y="2678113"/>
          <p14:tracePt t="63967" x="2351088" y="2678113"/>
          <p14:tracePt t="63983" x="2514600" y="2678113"/>
          <p14:tracePt t="63999" x="2684463" y="2678113"/>
          <p14:tracePt t="64015" x="2841625" y="2665413"/>
          <p14:tracePt t="64031" x="3076575" y="2644775"/>
          <p14:tracePt t="64055" x="3240088" y="2613025"/>
          <p14:tracePt t="64071" x="3395663" y="2586038"/>
          <p14:tracePt t="64087" x="3533775" y="2540000"/>
          <p14:tracePt t="64103" x="3657600" y="2514600"/>
          <p14:tracePt t="64113" x="3756025" y="2489200"/>
          <p14:tracePt t="64135" x="3852863" y="2474913"/>
          <p14:tracePt t="64163" x="3905250" y="2474913"/>
          <p14:tracePt t="64167" x="3911600" y="2474913"/>
          <p14:tracePt t="64423" x="3919538" y="2474913"/>
          <p14:tracePt t="64431" x="3925888" y="2481263"/>
          <p14:tracePt t="64439" x="3944938" y="2508250"/>
          <p14:tracePt t="64450" x="3963988" y="2527300"/>
          <p14:tracePt t="64465" x="3963988" y="2533650"/>
          <p14:tracePt t="64481" x="3951288" y="2520950"/>
          <p14:tracePt t="64498" x="3938588" y="2508250"/>
          <p14:tracePt t="64855" x="3951288" y="2520950"/>
          <p14:tracePt t="64863" x="3957638" y="2520950"/>
          <p14:tracePt t="64871" x="3963988" y="2540000"/>
          <p14:tracePt t="64882" x="3963988" y="2527300"/>
          <p14:tracePt t="64919" x="3970338" y="2527300"/>
          <p14:tracePt t="64991" x="3978275" y="2527300"/>
          <p14:tracePt t="65000" x="3978275" y="2533650"/>
          <p14:tracePt t="65007" x="4022725" y="2554288"/>
          <p14:tracePt t="65015" x="4095750" y="2573338"/>
          <p14:tracePt t="65032" x="4219575" y="2592388"/>
          <p14:tracePt t="65049" x="4414838" y="2613025"/>
          <p14:tracePt t="65065" x="4630738" y="2619375"/>
          <p14:tracePt t="65082" x="4951413" y="2619375"/>
          <p14:tracePt t="65099" x="5199063" y="2619375"/>
          <p14:tracePt t="65116" x="5402263" y="2619375"/>
          <p14:tracePt t="65132" x="5603875" y="2619375"/>
          <p14:tracePt t="65149" x="5773738" y="2619375"/>
          <p14:tracePt t="65165" x="5949950" y="2619375"/>
          <p14:tracePt t="65182" x="6088063" y="2625725"/>
          <p14:tracePt t="65199" x="6107113" y="2625725"/>
          <p14:tracePt t="65239" x="6100763" y="2625725"/>
          <p14:tracePt t="65242" x="6094413" y="2625725"/>
          <p14:tracePt t="65252" x="6073775" y="2625725"/>
          <p14:tracePt t="65266" x="5995988" y="2613025"/>
          <p14:tracePt t="65283" x="5872163" y="2592388"/>
          <p14:tracePt t="65299" x="5708650" y="2579688"/>
          <p14:tracePt t="65316" x="5480050" y="2579688"/>
          <p14:tracePt t="65332" x="5106988" y="2579688"/>
          <p14:tracePt t="65348" x="4695825" y="2579688"/>
          <p14:tracePt t="65365" x="4291013" y="2579688"/>
          <p14:tracePt t="65365" x="4095750" y="2579688"/>
          <p14:tracePt t="65383" x="3683000" y="2586038"/>
          <p14:tracePt t="65399" x="3324225" y="2586038"/>
          <p14:tracePt t="65416" x="2978150" y="2606675"/>
          <p14:tracePt t="65433" x="2820988" y="2613025"/>
          <p14:tracePt t="65449" x="2690813" y="2638425"/>
          <p14:tracePt t="65466" x="2598738" y="2659063"/>
          <p14:tracePt t="65483" x="2520950" y="2678113"/>
          <p14:tracePt t="65500" x="2489200" y="2703513"/>
          <p14:tracePt t="65516" x="2474913" y="2703513"/>
          <p14:tracePt t="65559" x="2474913" y="2709863"/>
          <p14:tracePt t="65575" x="2481263" y="2709863"/>
          <p14:tracePt t="65583" x="2501900" y="2724150"/>
          <p14:tracePt t="65600" x="2573338" y="2749550"/>
          <p14:tracePt t="65616" x="2659063" y="2768600"/>
          <p14:tracePt t="65616" x="2755900" y="2789238"/>
          <p14:tracePt t="65633" x="2847975" y="2814638"/>
          <p14:tracePt t="65650" x="2946400" y="2820988"/>
          <p14:tracePt t="65667" x="2990850" y="2841625"/>
          <p14:tracePt t="65683" x="2997200" y="2841625"/>
          <p14:tracePt t="67160" x="3005138" y="2841625"/>
          <p14:tracePt t="67168" x="3017838" y="2841625"/>
          <p14:tracePt t="67176" x="3063875" y="2841625"/>
          <p14:tracePt t="67190" x="3108325" y="2841625"/>
          <p14:tracePt t="67202" x="3148013" y="2847975"/>
          <p14:tracePt t="67219" x="3181350" y="2847975"/>
          <p14:tracePt t="67235" x="3213100" y="2847975"/>
          <p14:tracePt t="67252" x="3265488" y="2847975"/>
          <p14:tracePt t="67269" x="3351213" y="2847975"/>
          <p14:tracePt t="67285" x="3448050" y="2847975"/>
          <p14:tracePt t="67303" x="3546475" y="2854325"/>
          <p14:tracePt t="67320" x="3670300" y="2854325"/>
          <p14:tracePt t="67336" x="3716338" y="2854325"/>
          <p14:tracePt t="67353" x="3735388" y="2854325"/>
          <p14:tracePt t="70312" x="3735388" y="2860675"/>
          <p14:tracePt t="70320" x="3729038" y="2860675"/>
          <p14:tracePt t="70360" x="3722688" y="2860675"/>
          <p14:tracePt t="70409" x="3716338" y="2860675"/>
          <p14:tracePt t="70440" x="3716338" y="2867025"/>
          <p14:tracePt t="70458" x="3716338" y="2873375"/>
          <p14:tracePt t="70459" x="3709988" y="2879725"/>
          <p14:tracePt t="70474" x="3703638" y="2887663"/>
          <p14:tracePt t="70491" x="3697288" y="2900363"/>
          <p14:tracePt t="70507" x="3690938" y="2906713"/>
          <p14:tracePt t="70524" x="3676650" y="2925763"/>
          <p14:tracePt t="70541" x="3657600" y="2946400"/>
          <p14:tracePt t="70557" x="3638550" y="2971800"/>
          <p14:tracePt t="70573" x="3611563" y="2997200"/>
          <p14:tracePt t="70590" x="3573463" y="3030538"/>
          <p14:tracePt t="70607" x="3521075" y="3070225"/>
          <p14:tracePt t="70623" x="3462338" y="3108325"/>
          <p14:tracePt t="70641" x="3416300" y="3128963"/>
          <p14:tracePt t="70658" x="3376613" y="3167063"/>
          <p14:tracePt t="70675" x="3344863" y="3187700"/>
          <p14:tracePt t="70691" x="3317875" y="3206750"/>
          <p14:tracePt t="70708" x="3298825" y="3225800"/>
          <p14:tracePt t="70725" x="3271838" y="3246438"/>
          <p14:tracePt t="70741" x="3252788" y="3259138"/>
          <p14:tracePt t="70758" x="3233738" y="3278188"/>
          <p14:tracePt t="70774" x="3225800" y="3292475"/>
          <p14:tracePt t="70791" x="3219450" y="3298825"/>
          <p14:tracePt t="70832" x="3219450" y="3305175"/>
          <p14:tracePt t="71680" x="3219450" y="3317875"/>
          <p14:tracePt t="71688" x="3225800" y="3336925"/>
          <p14:tracePt t="71696" x="3246438" y="3389313"/>
          <p14:tracePt t="71711" x="3252788" y="3422650"/>
          <p14:tracePt t="71726" x="3271838" y="3448050"/>
          <p14:tracePt t="71742" x="3284538" y="3454400"/>
          <p14:tracePt t="71759" x="3305175" y="3462338"/>
          <p14:tracePt t="71775" x="3370263" y="3481388"/>
          <p14:tracePt t="71793" x="3416300" y="3468688"/>
          <p14:tracePt t="71809" x="3454400" y="3435350"/>
          <p14:tracePt t="71826" x="3462338" y="3422650"/>
          <p14:tracePt t="72096" x="3448050" y="3422650"/>
          <p14:tracePt t="72104" x="3441700" y="3422650"/>
          <p14:tracePt t="72110" x="3422650" y="3422650"/>
          <p14:tracePt t="72126" x="3389313" y="3422650"/>
          <p14:tracePt t="72143" x="3363913" y="3422650"/>
          <p14:tracePt t="72159" x="3330575" y="3422650"/>
          <p14:tracePt t="72176" x="3271838" y="3416300"/>
          <p14:tracePt t="72193" x="3187700" y="3416300"/>
          <p14:tracePt t="72209" x="3036888" y="3416300"/>
          <p14:tracePt t="72227" x="2709863" y="3403600"/>
          <p14:tracePt t="72244" x="2311400" y="3382963"/>
          <p14:tracePt t="72260" x="2038350" y="3376613"/>
          <p14:tracePt t="72277" x="1717675" y="3376613"/>
          <p14:tracePt t="72293" x="1482725" y="3376613"/>
          <p14:tracePt t="72310" x="1287463" y="3376613"/>
          <p14:tracePt t="72327" x="1155700" y="3376613"/>
          <p14:tracePt t="72327" x="1103313" y="3376613"/>
          <p14:tracePt t="72344" x="1044575" y="3376613"/>
          <p14:tracePt t="72360" x="1012825" y="3376613"/>
          <p14:tracePt t="72377" x="1006475" y="3376613"/>
          <p14:tracePt t="72528" x="1006475" y="3370263"/>
          <p14:tracePt t="72534" x="1012825" y="3363913"/>
          <p14:tracePt t="72544" x="1031875" y="3357563"/>
          <p14:tracePt t="72544" x="1071563" y="3351213"/>
          <p14:tracePt t="72560" x="1189038" y="3351213"/>
          <p14:tracePt t="72576" x="1273175" y="3351213"/>
          <p14:tracePt t="72593" x="1352550" y="3351213"/>
          <p14:tracePt t="72610" x="1430338" y="3351213"/>
          <p14:tracePt t="72626" x="1489075" y="3351213"/>
          <p14:tracePt t="72644" x="1535113" y="3351213"/>
          <p14:tracePt t="72661" x="1587500" y="3351213"/>
          <p14:tracePt t="72677" x="1665288" y="3351213"/>
          <p14:tracePt t="72693" x="1763713" y="3351213"/>
          <p14:tracePt t="72710" x="1847850" y="3351213"/>
          <p14:tracePt t="72726" x="1952625" y="3351213"/>
          <p14:tracePt t="72743" x="2122488" y="3351213"/>
          <p14:tracePt t="72761" x="2260600" y="3351213"/>
          <p14:tracePt t="72777" x="2370138" y="3351213"/>
          <p14:tracePt t="72794" x="2501900" y="3357563"/>
          <p14:tracePt t="72811" x="2625725" y="3357563"/>
          <p14:tracePt t="72827" x="2736850" y="3357563"/>
          <p14:tracePt t="72843" x="2827338" y="3357563"/>
          <p14:tracePt t="72860" x="2900363" y="3357563"/>
          <p14:tracePt t="72877" x="2959100" y="3357563"/>
          <p14:tracePt t="72894" x="3005138" y="3357563"/>
          <p14:tracePt t="72911" x="3082925" y="3357563"/>
          <p14:tracePt t="72928" x="3148013" y="3357563"/>
          <p14:tracePt t="72945" x="3213100" y="3357563"/>
          <p14:tracePt t="72961" x="3265488" y="3357563"/>
          <p14:tracePt t="72978" x="3305175" y="3357563"/>
          <p14:tracePt t="72994" x="3336925" y="3357563"/>
          <p14:tracePt t="73011" x="3382963" y="3357563"/>
          <p14:tracePt t="73028" x="3422650" y="3357563"/>
          <p14:tracePt t="73044" x="3475038" y="3357563"/>
          <p14:tracePt t="73061" x="3552825" y="3357563"/>
          <p14:tracePt t="73078" x="3632200" y="3357563"/>
          <p14:tracePt t="73094" x="3697288" y="3357563"/>
          <p14:tracePt t="73111" x="3749675" y="3357563"/>
          <p14:tracePt t="73128" x="3787775" y="3357563"/>
          <p14:tracePt t="73145" x="3821113" y="3357563"/>
          <p14:tracePt t="73161" x="3867150" y="3357563"/>
          <p14:tracePt t="73178" x="3905250" y="3357563"/>
          <p14:tracePt t="73195" x="3938588" y="3357563"/>
          <p14:tracePt t="73211" x="3978275" y="3357563"/>
          <p14:tracePt t="73228" x="4016375" y="3357563"/>
          <p14:tracePt t="73245" x="4049713" y="3357563"/>
          <p14:tracePt t="73261" x="4075113" y="3357563"/>
          <p14:tracePt t="73277" x="4102100" y="3357563"/>
          <p14:tracePt t="73295" x="4133850" y="3357563"/>
          <p14:tracePt t="73311" x="4198938" y="3357563"/>
          <p14:tracePt t="73328" x="4238625" y="3357563"/>
          <p14:tracePt t="73345" x="4265613" y="3357563"/>
          <p14:tracePt t="73361" x="4291013" y="3363913"/>
          <p14:tracePt t="73378" x="4303713" y="3363913"/>
          <p14:tracePt t="73395" x="4318000" y="3363913"/>
          <p14:tracePt t="73520" x="4324350" y="3363913"/>
          <p14:tracePt t="73568" x="4330700" y="3363913"/>
          <p14:tracePt t="73576" x="4337050" y="3363913"/>
          <p14:tracePt t="74008" x="4343400" y="3363913"/>
          <p14:tracePt t="74016" x="4356100" y="3363913"/>
          <p14:tracePt t="74021" x="4362450" y="3363913"/>
          <p14:tracePt t="74029" x="4395788" y="3370263"/>
          <p14:tracePt t="74046" x="4427538" y="3370263"/>
          <p14:tracePt t="74062" x="4487863" y="3370263"/>
          <p14:tracePt t="74079" x="4605338" y="3370263"/>
          <p14:tracePt t="74096" x="4676775" y="3370263"/>
          <p14:tracePt t="74112" x="4754563" y="3370263"/>
          <p14:tracePt t="74129" x="4852988" y="3370263"/>
          <p14:tracePt t="74146" x="4930775" y="3370263"/>
          <p14:tracePt t="74162" x="4976813" y="3370263"/>
          <p14:tracePt t="74179" x="4995863" y="3370263"/>
          <p14:tracePt t="74196" x="5010150" y="3370263"/>
          <p14:tracePt t="74240" x="5003800" y="3370263"/>
          <p14:tracePt t="74328" x="4995863" y="3370263"/>
          <p14:tracePt t="74352" x="4989513" y="3370263"/>
          <p14:tracePt t="74368" x="4983163" y="3370263"/>
          <p14:tracePt t="74379" x="4970463" y="3376613"/>
          <p14:tracePt t="74384" x="4957763" y="3382963"/>
          <p14:tracePt t="74396" x="4937125" y="3382963"/>
          <p14:tracePt t="74413" x="4924425" y="3389313"/>
          <p14:tracePt t="74430" x="4905375" y="3389313"/>
          <p14:tracePt t="74446" x="4899025" y="3389313"/>
          <p14:tracePt t="74463" x="4899025" y="3395663"/>
          <p14:tracePt t="74479" x="4892675" y="3395663"/>
          <p14:tracePt t="75279" x="4884738" y="3395663"/>
          <p14:tracePt t="75297" x="4884738" y="3403600"/>
          <p14:tracePt t="75336" x="4878388" y="3409950"/>
          <p14:tracePt t="75347" x="4878388" y="3416300"/>
          <p14:tracePt t="75348" x="4872038" y="3435350"/>
          <p14:tracePt t="75365" x="4859338" y="3468688"/>
          <p14:tracePt t="75381" x="4840288" y="3506788"/>
          <p14:tracePt t="75398" x="4813300" y="3552825"/>
          <p14:tracePt t="75414" x="4775200" y="3617913"/>
          <p14:tracePt t="75431" x="4683125" y="3709988"/>
          <p14:tracePt t="75448" x="4597400" y="3794125"/>
          <p14:tracePt t="75464" x="4500563" y="3879850"/>
          <p14:tracePt t="75481" x="4389438" y="3938588"/>
          <p14:tracePt t="75498" x="4251325" y="3997325"/>
          <p14:tracePt t="75514" x="4081463" y="4030663"/>
          <p14:tracePt t="75531" x="3905250" y="4049713"/>
          <p14:tracePt t="75548" x="3722688" y="4062413"/>
          <p14:tracePt t="75564" x="3533775" y="4068763"/>
          <p14:tracePt t="75581" x="3376613" y="4068763"/>
          <p14:tracePt t="75597" x="3213100" y="4068763"/>
          <p14:tracePt t="75615" x="3030538" y="4068763"/>
          <p14:tracePt t="75632" x="2932113" y="4068763"/>
          <p14:tracePt t="75648" x="2873375" y="4068763"/>
          <p14:tracePt t="75665" x="2814638" y="4068763"/>
          <p14:tracePt t="75681" x="2762250" y="4075113"/>
          <p14:tracePt t="75698" x="2736850" y="4081463"/>
          <p14:tracePt t="75715" x="2730500" y="4081463"/>
          <p14:tracePt t="75823" x="2724150" y="4081463"/>
          <p14:tracePt t="75832" x="2709863" y="4081463"/>
          <p14:tracePt t="75836" x="2659063" y="4081463"/>
          <p14:tracePt t="75849" x="2566988" y="4075113"/>
          <p14:tracePt t="75865" x="2468563" y="4062413"/>
          <p14:tracePt t="75881" x="2378075" y="4062413"/>
          <p14:tracePt t="75898" x="2252663" y="4049713"/>
          <p14:tracePt t="75915" x="2155825" y="4043363"/>
          <p14:tracePt t="75932" x="2082800" y="4043363"/>
          <p14:tracePt t="75948" x="1985963" y="4043363"/>
          <p14:tracePt t="75965" x="1887538" y="4037013"/>
          <p14:tracePt t="75982" x="1803400" y="4037013"/>
          <p14:tracePt t="75999" x="1724025" y="4037013"/>
          <p14:tracePt t="76015" x="1646238" y="4037013"/>
          <p14:tracePt t="76031" x="1508125" y="4037013"/>
          <p14:tracePt t="76048" x="1423988" y="4037013"/>
          <p14:tracePt t="76064" x="1358900" y="4037013"/>
          <p14:tracePt t="76081" x="1293813" y="4037013"/>
          <p14:tracePt t="76098" x="1241425" y="4037013"/>
          <p14:tracePt t="76115" x="1149350" y="4037013"/>
          <p14:tracePt t="76131" x="1071563" y="4043363"/>
          <p14:tracePt t="76148" x="1006475" y="4049713"/>
          <p14:tracePt t="76165" x="939800" y="4068763"/>
          <p14:tracePt t="76182" x="874713" y="4114800"/>
          <p14:tracePt t="76199" x="796925" y="4173538"/>
          <p14:tracePt t="76216" x="750888" y="4225925"/>
          <p14:tracePt t="76231" x="698500" y="4303713"/>
          <p14:tracePt t="76248" x="652463" y="4376738"/>
          <p14:tracePt t="76265" x="608013" y="4448175"/>
          <p14:tracePt t="76281" x="587375" y="4513263"/>
          <p14:tracePt t="76298" x="561975" y="4605338"/>
          <p14:tracePt t="76315" x="534988" y="4702175"/>
          <p14:tracePt t="76332" x="522288" y="4800600"/>
          <p14:tracePt t="76348" x="522288" y="4899025"/>
          <p14:tracePt t="76365" x="522288" y="4976813"/>
          <p14:tracePt t="76382" x="561975" y="5075238"/>
          <p14:tracePt t="76398" x="614363" y="5140325"/>
          <p14:tracePt t="76415" x="757238" y="5238750"/>
          <p14:tracePt t="76432" x="889000" y="5297488"/>
          <p14:tracePt t="76448" x="1012825" y="5322888"/>
          <p14:tracePt t="76465" x="1176338" y="5329238"/>
          <p14:tracePt t="76482" x="1331913" y="5341938"/>
          <p14:tracePt t="76498" x="1482725" y="5349875"/>
          <p14:tracePt t="76515" x="1619250" y="5349875"/>
          <p14:tracePt t="76532" x="1776413" y="5368925"/>
          <p14:tracePt t="76549" x="1893888" y="5375275"/>
          <p14:tracePt t="76565" x="2057400" y="5381625"/>
          <p14:tracePt t="76582" x="2286000" y="5402263"/>
          <p14:tracePt t="76600" x="2422525" y="5402263"/>
          <p14:tracePt t="76616" x="2547938" y="5402263"/>
          <p14:tracePt t="76633" x="2665413" y="5402263"/>
          <p14:tracePt t="76649" x="2762250" y="5381625"/>
          <p14:tracePt t="76666" x="2841625" y="5362575"/>
          <p14:tracePt t="76682" x="2894013" y="5291138"/>
          <p14:tracePt t="76700" x="2959100" y="5224463"/>
          <p14:tracePt t="76716" x="2997200" y="5153025"/>
          <p14:tracePt t="76733" x="3011488" y="5062538"/>
          <p14:tracePt t="76750" x="3011488" y="4976813"/>
          <p14:tracePt t="76766" x="3011488" y="4905375"/>
          <p14:tracePt t="76783" x="3011488" y="4781550"/>
          <p14:tracePt t="76800" x="2997200" y="4702175"/>
          <p14:tracePt t="76817" x="2978150" y="4611688"/>
          <p14:tracePt t="76833" x="2938463" y="4532313"/>
          <p14:tracePt t="76850" x="2894013" y="4448175"/>
          <p14:tracePt t="76867" x="2820988" y="4356100"/>
          <p14:tracePt t="76883" x="2755900" y="4278313"/>
          <p14:tracePt t="76900" x="2697163" y="4225925"/>
          <p14:tracePt t="76916" x="2651125" y="4173538"/>
          <p14:tracePt t="76934" x="2619375" y="4148138"/>
          <p14:tracePt t="76950" x="2573338" y="4127500"/>
          <p14:tracePt t="76966" x="2533650" y="4108450"/>
          <p14:tracePt t="76983" x="2449513" y="4102100"/>
          <p14:tracePt t="77000" x="2390775" y="4102100"/>
          <p14:tracePt t="77016" x="2292350" y="4102100"/>
          <p14:tracePt t="77033" x="2193925" y="4108450"/>
          <p14:tracePt t="77050" x="2082800" y="4108450"/>
          <p14:tracePt t="77067" x="1965325" y="4121150"/>
          <p14:tracePt t="77083" x="1881188" y="4140200"/>
          <p14:tracePt t="77100" x="1828800" y="4167188"/>
          <p14:tracePt t="77117" x="1782763" y="4198938"/>
          <p14:tracePt t="77134" x="1736725" y="4244975"/>
          <p14:tracePt t="77150" x="1677988" y="4303713"/>
          <p14:tracePt t="77167" x="1639888" y="4356100"/>
          <p14:tracePt t="77183" x="1606550" y="4408488"/>
          <p14:tracePt t="77200" x="1587500" y="4467225"/>
          <p14:tracePt t="77216" x="1587500" y="4546600"/>
          <p14:tracePt t="77234" x="1587500" y="4605338"/>
          <p14:tracePt t="77250" x="1581150" y="4656138"/>
          <p14:tracePt t="77267" x="1581150" y="4689475"/>
          <p14:tracePt t="77284" x="1587500" y="4729163"/>
          <p14:tracePt t="77301" x="1600200" y="4787900"/>
          <p14:tracePt t="77317" x="1633538" y="4833938"/>
          <p14:tracePt t="77334" x="1677988" y="4892675"/>
          <p14:tracePt t="77351" x="1744663" y="4957763"/>
          <p14:tracePt t="77367" x="1835150" y="5048250"/>
          <p14:tracePt t="77384" x="1933575" y="5100638"/>
          <p14:tracePt t="77400" x="2024063" y="5146675"/>
          <p14:tracePt t="77417" x="2128838" y="5192713"/>
          <p14:tracePt t="77434" x="2239963" y="5245100"/>
          <p14:tracePt t="77450" x="2363788" y="5297488"/>
          <p14:tracePt t="77466" x="2462213" y="5316538"/>
          <p14:tracePt t="77483" x="2547938" y="5335588"/>
          <p14:tracePt t="77500" x="2625725" y="5341938"/>
          <p14:tracePt t="77516" x="2671763" y="5356225"/>
          <p14:tracePt t="77534" x="2703513" y="5362575"/>
          <p14:tracePt t="77551" x="2730500" y="5362575"/>
          <p14:tracePt t="77567" x="2736850" y="5356225"/>
          <p14:tracePt t="77583" x="2743200" y="5349875"/>
          <p14:tracePt t="77600" x="2755900" y="5335588"/>
          <p14:tracePt t="77618" x="2762250" y="5322888"/>
          <p14:tracePt t="77634" x="2776538" y="5316538"/>
          <p14:tracePt t="77651" x="2782888" y="5310188"/>
          <p14:tracePt t="77667" x="2782888" y="5297488"/>
          <p14:tracePt t="77719" x="2789238" y="5291138"/>
          <p14:tracePt t="77735" x="2789238" y="5283200"/>
          <p14:tracePt t="77751" x="2795588" y="5264150"/>
          <p14:tracePt t="77752" x="2795588" y="5245100"/>
          <p14:tracePt t="77768" x="2795588" y="5238750"/>
          <p14:tracePt t="77784" x="2801938" y="5232400"/>
          <p14:tracePt t="78071" x="2801938" y="5224463"/>
          <p14:tracePt t="78079" x="2801938" y="5211763"/>
          <p14:tracePt t="78087" x="2801938" y="5199063"/>
          <p14:tracePt t="78095" x="2808288" y="5192713"/>
          <p14:tracePt t="78103" x="2814638" y="5173663"/>
          <p14:tracePt t="78117" x="2827338" y="5146675"/>
          <p14:tracePt t="78134" x="2841625" y="5100638"/>
          <p14:tracePt t="78152" x="2847975" y="5075238"/>
          <p14:tracePt t="78168" x="2854325" y="5035550"/>
          <p14:tracePt t="78185" x="2873375" y="4989513"/>
          <p14:tracePt t="78201" x="2900363" y="4918075"/>
          <p14:tracePt t="78218" x="2932113" y="4852988"/>
          <p14:tracePt t="78234" x="2952750" y="4806950"/>
          <p14:tracePt t="78251" x="2978150" y="4760913"/>
          <p14:tracePt t="78268" x="2997200" y="4716463"/>
          <p14:tracePt t="78285" x="3005138" y="4649788"/>
          <p14:tracePt t="78301" x="3011488" y="4584700"/>
          <p14:tracePt t="78318" x="3011488" y="4519613"/>
          <p14:tracePt t="78335" x="3017838" y="4460875"/>
          <p14:tracePt t="78351" x="3030538" y="4368800"/>
          <p14:tracePt t="78369" x="3036888" y="4330700"/>
          <p14:tracePt t="78386" x="3036888" y="4310063"/>
          <p14:tracePt t="78402" x="3036888" y="4297363"/>
          <p14:tracePt t="78419" x="3036888" y="4291013"/>
          <p14:tracePt t="78435" x="3030538" y="4291013"/>
          <p14:tracePt t="78479" x="3024188" y="4291013"/>
          <p14:tracePt t="78495" x="3024188" y="4297363"/>
          <p14:tracePt t="78519" x="3017838" y="4297363"/>
          <p14:tracePt t="78535" x="3005138" y="4303713"/>
          <p14:tracePt t="78542" x="2997200" y="4303713"/>
          <p14:tracePt t="78552" x="2990850" y="4310063"/>
          <p14:tracePt t="78569" x="2984500" y="4310063"/>
          <p14:tracePt t="78586" x="2965450" y="4310063"/>
          <p14:tracePt t="78602" x="2913063" y="4310063"/>
          <p14:tracePt t="78618" x="2841625" y="4310063"/>
          <p14:tracePt t="78635" x="2749550" y="4310063"/>
          <p14:tracePt t="78652" x="2651125" y="4310063"/>
          <p14:tracePt t="78668" x="2520950" y="4297363"/>
          <p14:tracePt t="78685" x="2397125" y="4297363"/>
          <p14:tracePt t="78701" x="2279650" y="4297363"/>
          <p14:tracePt t="78718" x="2155825" y="4297363"/>
          <p14:tracePt t="78735" x="1973263" y="4297363"/>
          <p14:tracePt t="78752" x="1847850" y="4297363"/>
          <p14:tracePt t="78768" x="1730375" y="4297363"/>
          <p14:tracePt t="78786" x="1633538" y="4297363"/>
          <p14:tracePt t="78803" x="1560513" y="4297363"/>
          <p14:tracePt t="78820" x="1516063" y="4297363"/>
          <p14:tracePt t="78836" x="1463675" y="4297363"/>
          <p14:tracePt t="78853" x="1423988" y="4297363"/>
          <p14:tracePt t="78869" x="1390650" y="4297363"/>
          <p14:tracePt t="78886" x="1377950" y="4303713"/>
          <p14:tracePt t="78903" x="1365250" y="4303713"/>
          <p14:tracePt t="78920" x="1358900" y="4303713"/>
          <p14:tracePt t="78975" x="1358900" y="4310063"/>
          <p14:tracePt t="79159" x="1365250" y="4310063"/>
          <p14:tracePt t="79167" x="1371600" y="4310063"/>
          <p14:tracePt t="79175" x="1384300" y="4310063"/>
          <p14:tracePt t="79183" x="1404938" y="4310063"/>
          <p14:tracePt t="79191" x="1430338" y="4310063"/>
          <p14:tracePt t="79202" x="1470025" y="4310063"/>
          <p14:tracePt t="79219" x="1516063" y="4310063"/>
          <p14:tracePt t="79236" x="1554163" y="4310063"/>
          <p14:tracePt t="79252" x="1606550" y="4310063"/>
          <p14:tracePt t="79269" x="1671638" y="4310063"/>
          <p14:tracePt t="79286" x="1776413" y="4310063"/>
          <p14:tracePt t="79304" x="1868488" y="4310063"/>
          <p14:tracePt t="79320" x="1933575" y="4310063"/>
          <p14:tracePt t="79337" x="2017713" y="4310063"/>
          <p14:tracePt t="79353" x="2082800" y="4310063"/>
          <p14:tracePt t="79370" x="2168525" y="4310063"/>
          <p14:tracePt t="79387" x="2246313" y="4310063"/>
          <p14:tracePt t="79404" x="2325688" y="4310063"/>
          <p14:tracePt t="79420" x="2416175" y="4310063"/>
          <p14:tracePt t="79437" x="2501900" y="4318000"/>
          <p14:tracePt t="79454" x="2606675" y="4318000"/>
          <p14:tracePt t="79470" x="2724150" y="4324350"/>
          <p14:tracePt t="79487" x="2913063" y="4324350"/>
          <p14:tracePt t="79504" x="3043238" y="4343400"/>
          <p14:tracePt t="79520" x="3181350" y="4349750"/>
          <p14:tracePt t="79537" x="3351213" y="4349750"/>
          <p14:tracePt t="79553" x="3487738" y="4356100"/>
          <p14:tracePt t="79570" x="3586163" y="4362450"/>
          <p14:tracePt t="79586" x="3663950" y="4362450"/>
          <p14:tracePt t="79603" x="3716338" y="4362450"/>
          <p14:tracePt t="79619" x="3749675" y="4362450"/>
          <p14:tracePt t="79636" x="3762375" y="4368800"/>
          <p14:tracePt t="80167" x="3775075" y="4368800"/>
          <p14:tracePt t="80175" x="3794125" y="4368800"/>
          <p14:tracePt t="80183" x="3840163" y="4376738"/>
          <p14:tracePt t="80191" x="3932238" y="4383088"/>
          <p14:tracePt t="80205" x="4030663" y="4402138"/>
          <p14:tracePt t="80221" x="4154488" y="4421188"/>
          <p14:tracePt t="80238" x="4284663" y="4441825"/>
          <p14:tracePt t="80254" x="4435475" y="4454525"/>
          <p14:tracePt t="80272" x="4532313" y="4454525"/>
          <p14:tracePt t="80288" x="4630738" y="4454525"/>
          <p14:tracePt t="80305" x="4735513" y="4454525"/>
          <p14:tracePt t="80321" x="4826000" y="4454525"/>
          <p14:tracePt t="80338" x="4937125" y="4454525"/>
          <p14:tracePt t="80355" x="5029200" y="4454525"/>
          <p14:tracePt t="80371" x="5127625" y="4460875"/>
          <p14:tracePt t="80388" x="5218113" y="4467225"/>
          <p14:tracePt t="80405" x="5303838" y="4467225"/>
          <p14:tracePt t="80421" x="5402263" y="4467225"/>
          <p14:tracePt t="80438" x="5480050" y="4467225"/>
          <p14:tracePt t="80455" x="5551488" y="4467225"/>
          <p14:tracePt t="80472" x="5578475" y="4467225"/>
          <p14:tracePt t="81407" x="5570538" y="4473575"/>
          <p14:tracePt t="81420" x="5564188" y="4479925"/>
          <p14:tracePt t="81423" x="5532438" y="4487863"/>
          <p14:tracePt t="81423" x="5499100" y="4487863"/>
          <p14:tracePt t="81439" x="5362575" y="4519613"/>
          <p14:tracePt t="81456" x="5218113" y="4519613"/>
          <p14:tracePt t="81472" x="5062538" y="4532313"/>
          <p14:tracePt t="81490" x="4937125" y="4552950"/>
          <p14:tracePt t="81506" x="4787900" y="4565650"/>
          <p14:tracePt t="81523" x="4649788" y="4572000"/>
          <p14:tracePt t="81539" x="4525963" y="4584700"/>
          <p14:tracePt t="81557" x="4460875" y="4618038"/>
          <p14:tracePt t="81573" x="4427538" y="4630738"/>
          <p14:tracePt t="81590" x="4414838" y="4630738"/>
          <p14:tracePt t="81639" x="4421188" y="4630738"/>
          <p14:tracePt t="81647" x="4441825" y="4630738"/>
          <p14:tracePt t="81655" x="4467225" y="4624388"/>
          <p14:tracePt t="81663" x="4578350" y="4624388"/>
          <p14:tracePt t="81677" x="4735513" y="4624388"/>
          <p14:tracePt t="81690" x="4937125" y="4630738"/>
          <p14:tracePt t="81706" x="5173663" y="4637088"/>
          <p14:tracePt t="81723" x="5421313" y="4637088"/>
          <p14:tracePt t="81739" x="5662613" y="4656138"/>
          <p14:tracePt t="81756" x="5897563" y="4689475"/>
          <p14:tracePt t="81772" x="6073775" y="4716463"/>
          <p14:tracePt t="81789" x="6230938" y="4729163"/>
          <p14:tracePt t="81806" x="6354763" y="4735513"/>
          <p14:tracePt t="81823" x="6472238" y="4741863"/>
          <p14:tracePt t="81839" x="6505575" y="4741863"/>
          <p14:tracePt t="81856" x="6518275" y="4748213"/>
          <p14:tracePt t="81873" x="6524625" y="4748213"/>
          <p14:tracePt t="81999" x="6505575" y="4748213"/>
          <p14:tracePt t="82008" x="6484938" y="4748213"/>
          <p14:tracePt t="82008" x="6413500" y="4748213"/>
          <p14:tracePt t="82024" x="6308725" y="4748213"/>
          <p14:tracePt t="82040" x="6184900" y="4748213"/>
          <p14:tracePt t="82056" x="6042025" y="4729163"/>
          <p14:tracePt t="82073" x="5891213" y="4716463"/>
          <p14:tracePt t="82090" x="5780088" y="4716463"/>
          <p14:tracePt t="82106" x="5695950" y="4716463"/>
          <p14:tracePt t="82123" x="5662613" y="4716463"/>
          <p14:tracePt t="82231" x="5675313" y="4716463"/>
          <p14:tracePt t="82239" x="5689600" y="4716463"/>
          <p14:tracePt t="82247" x="5715000" y="4716463"/>
          <p14:tracePt t="82255" x="5740400" y="4716463"/>
          <p14:tracePt t="82263" x="5819775" y="4716463"/>
          <p14:tracePt t="82273" x="5918200" y="4716463"/>
          <p14:tracePt t="82290" x="6042025" y="4716463"/>
          <p14:tracePt t="82308" x="6172200" y="4729163"/>
          <p14:tracePt t="82324" x="6348413" y="4741863"/>
          <p14:tracePt t="82341" x="6492875" y="4748213"/>
          <p14:tracePt t="82358" x="6642100" y="4760913"/>
          <p14:tracePt t="82374" x="6805613" y="4767263"/>
          <p14:tracePt t="82390" x="6962775" y="4767263"/>
          <p14:tracePt t="82390" x="7046913" y="4767263"/>
          <p14:tracePt t="82407" x="7223125" y="4767263"/>
          <p14:tracePt t="82423" x="7361238" y="4767263"/>
          <p14:tracePt t="82441" x="7491413" y="4775200"/>
          <p14:tracePt t="82458" x="7589838" y="4775200"/>
          <p14:tracePt t="82475" x="7635875" y="4775200"/>
          <p14:tracePt t="82491" x="7642225" y="4775200"/>
          <p14:tracePt t="83906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Exception Handling - Throwing Exceptions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1456"/>
            <a:ext cx="9134475" cy="5428045"/>
          </a:xfrm>
        </p:spPr>
        <p:txBody>
          <a:bodyPr/>
          <a:lstStyle/>
          <a:p>
            <a:r>
              <a:rPr lang="en-US" dirty="0" smtClean="0"/>
              <a:t>When an exception is thrown, method terminates immediately</a:t>
            </a:r>
          </a:p>
          <a:p>
            <a:pPr lvl="1"/>
            <a:r>
              <a:rPr lang="en-US" dirty="0" smtClean="0"/>
              <a:t>Execution continues with an exception handler </a:t>
            </a:r>
          </a:p>
          <a:p>
            <a:r>
              <a:rPr lang="en-US" dirty="0" smtClean="0"/>
              <a:t>When you throw an exception, the normal control flow is terminated. This is similar to a circuit breaker that cuts off the flow of electricity in a dangerous situation.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4" name="Picture 3" descr="circuit_breake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470" y="3428999"/>
            <a:ext cx="1485900" cy="267652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852"/>
    </mc:Choice>
    <mc:Fallback xmlns="">
      <p:transition spd="slow" advTm="20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Hierarchy of Exception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1456"/>
            <a:ext cx="9134475" cy="5428045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Figure 2</a:t>
            </a:r>
            <a:r>
              <a:rPr lang="en-US" dirty="0" smtClean="0"/>
              <a:t> A Part of the Hierarchy of Exception Classes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5" name="Picture 4" descr="exception_hierarchy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6380" y="1355147"/>
            <a:ext cx="4972228" cy="515638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20"/>
    </mc:Choice>
    <mc:Fallback xmlns="">
      <p:transition spd="slow" advTm="52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741" x="2495550" y="2952750"/>
          <p14:tracePt t="10862" x="2501900" y="2952750"/>
          <p14:tracePt t="10870" x="2514600" y="2952750"/>
          <p14:tracePt t="10887" x="2566988" y="2965450"/>
          <p14:tracePt t="10887" x="2619375" y="2965450"/>
          <p14:tracePt t="10910" x="2665413" y="2971800"/>
          <p14:tracePt t="10926" x="2709863" y="2971800"/>
          <p14:tracePt t="10942" x="2755900" y="2971800"/>
          <p14:tracePt t="10958" x="2814638" y="2978150"/>
          <p14:tracePt t="10974" x="2867025" y="2978150"/>
          <p14:tracePt t="10990" x="2913063" y="2978150"/>
          <p14:tracePt t="11006" x="2952750" y="2978150"/>
          <p14:tracePt t="11022" x="2984500" y="2978150"/>
          <p14:tracePt t="11038" x="3017838" y="2978150"/>
          <p14:tracePt t="11062" x="3024188" y="2971800"/>
          <p14:tracePt t="11134" x="3030538" y="2971800"/>
          <p14:tracePt t="11478" x="3036888" y="2971800"/>
          <p14:tracePt t="11486" x="3043238" y="2978150"/>
          <p14:tracePt t="11494" x="3055938" y="2990850"/>
          <p14:tracePt t="11502" x="3070225" y="2997200"/>
          <p14:tracePt t="11510" x="3089275" y="3005138"/>
          <p14:tracePt t="11521" x="3128963" y="3017838"/>
          <p14:tracePt t="11538" x="3160713" y="3030538"/>
          <p14:tracePt t="11555" x="3187700" y="3030538"/>
          <p14:tracePt t="11572" x="3213100" y="3030538"/>
          <p14:tracePt t="11589" x="3225800" y="3030538"/>
          <p14:tracePt t="11605" x="3233738" y="3030538"/>
          <p14:tracePt t="11622" x="3246438" y="3030538"/>
          <p14:tracePt t="11639" x="3259138" y="3024188"/>
          <p14:tracePt t="11655" x="3278188" y="3017838"/>
          <p14:tracePt t="11671" x="3298825" y="3011488"/>
          <p14:tracePt t="11689" x="3324225" y="3005138"/>
          <p14:tracePt t="11706" x="3344863" y="2997200"/>
          <p14:tracePt t="11721" x="3363913" y="2997200"/>
          <p14:tracePt t="11739" x="3370263" y="2990850"/>
          <p14:tracePt t="11755" x="3376613" y="2984500"/>
          <p14:tracePt t="11870" x="3370263" y="2978150"/>
          <p14:tracePt t="11886" x="3370263" y="2965450"/>
          <p14:tracePt t="11902" x="3370263" y="2959100"/>
          <p14:tracePt t="11910" x="3363913" y="2952750"/>
          <p14:tracePt t="11918" x="3363913" y="2946400"/>
          <p14:tracePt t="11934" x="3363913" y="2932113"/>
          <p14:tracePt t="11939" x="3363913" y="2925763"/>
          <p14:tracePt t="11955" x="3351213" y="2913063"/>
          <p14:tracePt t="11972" x="3344863" y="2900363"/>
          <p14:tracePt t="11988" x="3330575" y="2879725"/>
          <p14:tracePt t="12005" x="3317875" y="2873375"/>
          <p14:tracePt t="12022" x="3305175" y="2860675"/>
          <p14:tracePt t="12039" x="3292475" y="2860675"/>
          <p14:tracePt t="12055" x="3278188" y="2847975"/>
          <p14:tracePt t="12072" x="3271838" y="2847975"/>
          <p14:tracePt t="12090" x="3259138" y="2841625"/>
          <p14:tracePt t="12106" x="3246438" y="2827338"/>
          <p14:tracePt t="12123" x="3225800" y="2820988"/>
          <p14:tracePt t="12139" x="3194050" y="2814638"/>
          <p14:tracePt t="12155" x="3181350" y="2808288"/>
          <p14:tracePt t="12172" x="3167063" y="2801938"/>
          <p14:tracePt t="12189" x="3141663" y="2795588"/>
          <p14:tracePt t="12205" x="3116263" y="2789238"/>
          <p14:tracePt t="12222" x="3076575" y="2768600"/>
          <p14:tracePt t="12262" x="3063875" y="2762250"/>
          <p14:tracePt t="12272" x="3055938" y="2762250"/>
          <p14:tracePt t="12272" x="3030538" y="2762250"/>
          <p14:tracePt t="12289" x="3011488" y="2768600"/>
          <p14:tracePt t="12306" x="2990850" y="2768600"/>
          <p14:tracePt t="12322" x="2978150" y="2768600"/>
          <p14:tracePt t="12339" x="2952750" y="2776538"/>
          <p14:tracePt t="12355" x="2925763" y="2782888"/>
          <p14:tracePt t="12373" x="2900363" y="2782888"/>
          <p14:tracePt t="12389" x="2873375" y="2789238"/>
          <p14:tracePt t="12406" x="2841625" y="2808288"/>
          <p14:tracePt t="12422" x="2820988" y="2820988"/>
          <p14:tracePt t="12439" x="2801938" y="2847975"/>
          <p14:tracePt t="12456" x="2782888" y="2867025"/>
          <p14:tracePt t="12472" x="2755900" y="2887663"/>
          <p14:tracePt t="12489" x="2743200" y="2900363"/>
          <p14:tracePt t="12506" x="2730500" y="2913063"/>
          <p14:tracePt t="12522" x="2730500" y="2919413"/>
          <p14:tracePt t="12539" x="2730500" y="2932113"/>
          <p14:tracePt t="12556" x="2730500" y="2938463"/>
          <p14:tracePt t="12572" x="2730500" y="2952750"/>
          <p14:tracePt t="12589" x="2743200" y="2965450"/>
          <p14:tracePt t="12606" x="2768600" y="2997200"/>
          <p14:tracePt t="12623" x="2789238" y="3005138"/>
          <p14:tracePt t="12639" x="2808288" y="3024188"/>
          <p14:tracePt t="12656" x="2835275" y="3049588"/>
          <p14:tracePt t="12673" x="2860675" y="3063875"/>
          <p14:tracePt t="12689" x="2894013" y="3076575"/>
          <p14:tracePt t="12707" x="2925763" y="3082925"/>
          <p14:tracePt t="12723" x="2965450" y="3089275"/>
          <p14:tracePt t="12740" x="2997200" y="3095625"/>
          <p14:tracePt t="12756" x="3043238" y="3095625"/>
          <p14:tracePt t="12774" x="3108325" y="3095625"/>
          <p14:tracePt t="12789" x="3225800" y="3095625"/>
          <p14:tracePt t="12806" x="3298825" y="3095625"/>
          <p14:tracePt t="12823" x="3330575" y="3095625"/>
          <p14:tracePt t="12840" x="3344863" y="3095625"/>
          <p14:tracePt t="12966" x="3336925" y="3095625"/>
          <p14:tracePt t="12982" x="3330575" y="3095625"/>
          <p14:tracePt t="13166" x="3330575" y="3101975"/>
          <p14:tracePt t="13174" x="3330575" y="3116263"/>
          <p14:tracePt t="13186" x="3330575" y="3135313"/>
          <p14:tracePt t="13190" x="3330575" y="3154363"/>
          <p14:tracePt t="13193" x="3330575" y="3181350"/>
          <p14:tracePt t="13208" x="3336925" y="3200400"/>
          <p14:tracePt t="13224" x="3336925" y="3206750"/>
          <p14:tracePt t="13240" x="3336925" y="3213100"/>
          <p14:tracePt t="14814" x="3330575" y="3213100"/>
          <p14:tracePt t="14910" x="3330575" y="3219450"/>
          <p14:tracePt t="14918" x="3324225" y="3219450"/>
          <p14:tracePt t="14926" x="3324225" y="3225800"/>
          <p14:tracePt t="14943" x="3317875" y="3233738"/>
          <p14:tracePt t="14944" x="3298825" y="3246438"/>
          <p14:tracePt t="14960" x="3259138" y="3278188"/>
          <p14:tracePt t="14977" x="3213100" y="3311525"/>
          <p14:tracePt t="14994" x="3175000" y="3351213"/>
          <p14:tracePt t="15010" x="3148013" y="3382963"/>
          <p14:tracePt t="15027" x="3128963" y="3409950"/>
          <p14:tracePt t="15044" x="3122613" y="3441700"/>
          <p14:tracePt t="15060" x="3122613" y="3487738"/>
          <p14:tracePt t="15076" x="3154363" y="3533775"/>
          <p14:tracePt t="15094" x="3213100" y="3598863"/>
          <p14:tracePt t="15110" x="3330575" y="3670300"/>
          <p14:tracePt t="15127" x="3376613" y="3697288"/>
          <p14:tracePt t="15144" x="3403600" y="3709988"/>
          <p14:tracePt t="15160" x="3409950" y="3716338"/>
          <p14:tracePt t="15176" x="3409950" y="3722688"/>
          <p14:tracePt t="15193" x="3409950" y="3735388"/>
          <p14:tracePt t="15210" x="3395663" y="3775075"/>
          <p14:tracePt t="15226" x="3382963" y="3821113"/>
          <p14:tracePt t="15243" x="3363913" y="3898900"/>
          <p14:tracePt t="15260" x="3336925" y="3997325"/>
          <p14:tracePt t="15276" x="3324225" y="4081463"/>
          <p14:tracePt t="15293" x="3317875" y="4192588"/>
          <p14:tracePt t="15310" x="3324225" y="4271963"/>
          <p14:tracePt t="15326" x="3363913" y="4337050"/>
          <p14:tracePt t="15343" x="3389313" y="4383088"/>
          <p14:tracePt t="15360" x="3416300" y="4427538"/>
          <p14:tracePt t="15377" x="3441700" y="4467225"/>
          <p14:tracePt t="15393" x="3448050" y="4513263"/>
          <p14:tracePt t="15410" x="3454400" y="4578350"/>
          <p14:tracePt t="15427" x="3454400" y="4643438"/>
          <p14:tracePt t="15444" x="3454400" y="4702175"/>
          <p14:tracePt t="15460" x="3454400" y="4767263"/>
          <p14:tracePt t="15477" x="3454400" y="4826000"/>
          <p14:tracePt t="15493" x="3454400" y="4884738"/>
          <p14:tracePt t="15511" x="3454400" y="4899025"/>
          <p14:tracePt t="15606" x="3454400" y="4892675"/>
          <p14:tracePt t="16894" x="3454400" y="4884738"/>
          <p14:tracePt t="16902" x="3468688" y="4865688"/>
          <p14:tracePt t="16910" x="3468688" y="4859338"/>
          <p14:tracePt t="16918" x="3481388" y="4840288"/>
          <p14:tracePt t="16930" x="3506788" y="4794250"/>
          <p14:tracePt t="16947" x="3527425" y="4735513"/>
          <p14:tracePt t="16964" x="3559175" y="4683125"/>
          <p14:tracePt t="16980" x="3586163" y="4591050"/>
          <p14:tracePt t="16997" x="3611563" y="4467225"/>
          <p14:tracePt t="17014" x="3611563" y="4310063"/>
          <p14:tracePt t="17030" x="3611563" y="4095750"/>
          <p14:tracePt t="17047" x="3611563" y="3944938"/>
          <p14:tracePt t="17064" x="3617913" y="3840163"/>
          <p14:tracePt t="17080" x="3617913" y="3735388"/>
          <p14:tracePt t="17098" x="3624263" y="3657600"/>
          <p14:tracePt t="17113" x="3624263" y="3592513"/>
          <p14:tracePt t="17131" x="3624263" y="3546475"/>
          <p14:tracePt t="17147" x="3624263" y="3500438"/>
          <p14:tracePt t="17165" x="3624263" y="3454400"/>
          <p14:tracePt t="17181" x="3624263" y="3422650"/>
          <p14:tracePt t="17197" x="3617913" y="3395663"/>
          <p14:tracePt t="17214" x="3611563" y="3344863"/>
          <p14:tracePt t="17231" x="3611563" y="3298825"/>
          <p14:tracePt t="17247" x="3611563" y="3265488"/>
          <p14:tracePt t="17264" x="3611563" y="3246438"/>
          <p14:tracePt t="17543" x="3592513" y="3246438"/>
          <p14:tracePt t="17558" x="3573463" y="3246438"/>
          <p14:tracePt t="17565" x="3552825" y="3246438"/>
          <p14:tracePt t="17565" x="3494088" y="3246438"/>
          <p14:tracePt t="17581" x="3429000" y="3246438"/>
          <p14:tracePt t="17598" x="3351213" y="3246438"/>
          <p14:tracePt t="17614" x="3252788" y="3246438"/>
          <p14:tracePt t="17632" x="3225800" y="3259138"/>
          <p14:tracePt t="17648" x="3181350" y="3271838"/>
          <p14:tracePt t="17665" x="3141663" y="3298825"/>
          <p14:tracePt t="17681" x="3116263" y="3317875"/>
          <p14:tracePt t="17699" x="3082925" y="3344863"/>
          <p14:tracePt t="17715" x="3063875" y="3363913"/>
          <p14:tracePt t="17732" x="3043238" y="3389313"/>
          <p14:tracePt t="17749" x="3024188" y="3416300"/>
          <p14:tracePt t="17765" x="2997200" y="3462338"/>
          <p14:tracePt t="17782" x="2990850" y="3500438"/>
          <p14:tracePt t="17799" x="2952750" y="3586163"/>
          <p14:tracePt t="17816" x="2925763" y="3644900"/>
          <p14:tracePt t="17832" x="2913063" y="3709988"/>
          <p14:tracePt t="17849" x="2900363" y="3756025"/>
          <p14:tracePt t="17865" x="2873375" y="3827463"/>
          <p14:tracePt t="17882" x="2847975" y="3898900"/>
          <p14:tracePt t="17899" x="2827338" y="3963988"/>
          <p14:tracePt t="17915" x="2814638" y="4030663"/>
          <p14:tracePt t="17932" x="2801938" y="4089400"/>
          <p14:tracePt t="17949" x="2795588" y="4154488"/>
          <p14:tracePt t="17965" x="2795588" y="4198938"/>
          <p14:tracePt t="17982" x="2795588" y="4284663"/>
          <p14:tracePt t="17999" x="2795588" y="4343400"/>
          <p14:tracePt t="18016" x="2795588" y="4389438"/>
          <p14:tracePt t="18032" x="2808288" y="4427538"/>
          <p14:tracePt t="18049" x="2827338" y="4473575"/>
          <p14:tracePt t="18065" x="2854325" y="4500563"/>
          <p14:tracePt t="18082" x="2894013" y="4552950"/>
          <p14:tracePt t="18099" x="2946400" y="4597400"/>
          <p14:tracePt t="18116" x="3011488" y="4656138"/>
          <p14:tracePt t="18132" x="3082925" y="4716463"/>
          <p14:tracePt t="18148" x="3141663" y="4741863"/>
          <p14:tracePt t="18165" x="3200400" y="4775200"/>
          <p14:tracePt t="18183" x="3317875" y="4813300"/>
          <p14:tracePt t="18199" x="3416300" y="4826000"/>
          <p14:tracePt t="18216" x="3494088" y="4826000"/>
          <p14:tracePt t="18232" x="3565525" y="4826000"/>
          <p14:tracePt t="18249" x="3644900" y="4826000"/>
          <p14:tracePt t="18266" x="3709988" y="4819650"/>
          <p14:tracePt t="18283" x="3768725" y="4794250"/>
          <p14:tracePt t="18299" x="3814763" y="4767263"/>
          <p14:tracePt t="18316" x="3852863" y="4722813"/>
          <p14:tracePt t="18332" x="3892550" y="4676775"/>
          <p14:tracePt t="18349" x="3932238" y="4605338"/>
          <p14:tracePt t="18366" x="3963988" y="4525963"/>
          <p14:tracePt t="18382" x="3990975" y="4487863"/>
          <p14:tracePt t="18398" x="4016375" y="4421188"/>
          <p14:tracePt t="18415" x="4043363" y="4368800"/>
          <p14:tracePt t="18432" x="4043363" y="4310063"/>
          <p14:tracePt t="18449" x="4043363" y="4238625"/>
          <p14:tracePt t="18465" x="4043363" y="4167188"/>
          <p14:tracePt t="18482" x="4037013" y="4095750"/>
          <p14:tracePt t="18499" x="4037013" y="4030663"/>
          <p14:tracePt t="18515" x="4037013" y="3978275"/>
          <p14:tracePt t="18532" x="4030663" y="3925888"/>
          <p14:tracePt t="18549" x="4022725" y="3867150"/>
          <p14:tracePt t="18565" x="3997325" y="3794125"/>
          <p14:tracePt t="18582" x="3951288" y="3729038"/>
          <p14:tracePt t="18599" x="3898900" y="3644900"/>
          <p14:tracePt t="18615" x="3873500" y="3598863"/>
          <p14:tracePt t="18632" x="3840163" y="3573463"/>
          <p14:tracePt t="18649" x="3787775" y="3513138"/>
          <p14:tracePt t="18665" x="3735388" y="3468688"/>
          <p14:tracePt t="18683" x="3697288" y="3448050"/>
          <p14:tracePt t="18699" x="3683000" y="3448050"/>
          <p14:tracePt t="19031" x="3676650" y="3448050"/>
          <p14:tracePt t="19039" x="3670300" y="3454400"/>
          <p14:tracePt t="19047" x="3663950" y="3454400"/>
          <p14:tracePt t="19055" x="3644900" y="3468688"/>
          <p14:tracePt t="19068" x="3611563" y="3481388"/>
          <p14:tracePt t="19084" x="3586163" y="3487738"/>
          <p14:tracePt t="19100" x="3565525" y="3494088"/>
          <p14:tracePt t="19117" x="3552825" y="3500438"/>
          <p14:tracePt t="19134" x="3546475" y="3500438"/>
          <p14:tracePt t="19150" x="3540125" y="3500438"/>
          <p14:tracePt t="19167" x="3533775" y="3500438"/>
          <p14:tracePt t="19183" x="3533775" y="3506788"/>
          <p14:tracePt t="19271" x="3540125" y="3513138"/>
          <p14:tracePt t="19279" x="3546475" y="3513138"/>
          <p14:tracePt t="19294" x="3559175" y="3513138"/>
          <p14:tracePt t="19295" x="3573463" y="3513138"/>
          <p14:tracePt t="19300" x="3617913" y="3513138"/>
          <p14:tracePt t="19317" x="3663950" y="3513138"/>
          <p14:tracePt t="19333" x="3703638" y="3513138"/>
          <p14:tracePt t="19350" x="3741738" y="3513138"/>
          <p14:tracePt t="19367" x="3768725" y="3513138"/>
          <p14:tracePt t="19384" x="3781425" y="3513138"/>
          <p14:tracePt t="19401" x="3794125" y="3521075"/>
          <p14:tracePt t="19417" x="3808413" y="3521075"/>
          <p14:tracePt t="19434" x="3808413" y="3527425"/>
          <p14:tracePt t="19487" x="3808413" y="3533775"/>
          <p14:tracePt t="19495" x="3802063" y="3540125"/>
          <p14:tracePt t="19503" x="3794125" y="3540125"/>
          <p14:tracePt t="19511" x="3794125" y="3546475"/>
          <p14:tracePt t="19519" x="3781425" y="3559175"/>
          <p14:tracePt t="19534" x="3749675" y="3598863"/>
          <p14:tracePt t="19551" x="3729038" y="3644900"/>
          <p14:tracePt t="19568" x="3690938" y="3683000"/>
          <p14:tracePt t="19584" x="3651250" y="3729038"/>
          <p14:tracePt t="19601" x="3592513" y="3794125"/>
          <p14:tracePt t="19617" x="3521075" y="3860800"/>
          <p14:tracePt t="19635" x="3462338" y="3911600"/>
          <p14:tracePt t="19651" x="3422650" y="3963988"/>
          <p14:tracePt t="19668" x="3409950" y="4010025"/>
          <p14:tracePt t="19684" x="3409950" y="4030663"/>
          <p14:tracePt t="19719" x="3416300" y="4030663"/>
          <p14:tracePt t="19727" x="3429000" y="4037013"/>
          <p14:tracePt t="19734" x="3494088" y="4037013"/>
          <p14:tracePt t="19752" x="3552825" y="4037013"/>
          <p14:tracePt t="19768" x="3617913" y="4037013"/>
          <p14:tracePt t="19784" x="3670300" y="4037013"/>
          <p14:tracePt t="19801" x="3722688" y="4037013"/>
          <p14:tracePt t="19817" x="3768725" y="4037013"/>
          <p14:tracePt t="19834" x="3794125" y="4043363"/>
          <p14:tracePt t="19850" x="3802063" y="4043363"/>
          <p14:tracePt t="19867" x="3808413" y="4043363"/>
          <p14:tracePt t="19927" x="3794125" y="4043363"/>
          <p14:tracePt t="19935" x="3794125" y="4049713"/>
          <p14:tracePt t="19944" x="3787775" y="4056063"/>
          <p14:tracePt t="19952" x="3775075" y="4062413"/>
          <p14:tracePt t="19961" x="3775075" y="4068763"/>
          <p14:tracePt t="19968" x="3762375" y="4081463"/>
          <p14:tracePt t="19985" x="3741738" y="4108450"/>
          <p14:tracePt t="20001" x="3729038" y="4121150"/>
          <p14:tracePt t="20018" x="3697288" y="4148138"/>
          <p14:tracePt t="20035" x="3651250" y="4198938"/>
          <p14:tracePt t="20051" x="3617913" y="4232275"/>
          <p14:tracePt t="20068" x="3579813" y="4259263"/>
          <p14:tracePt t="20085" x="3565525" y="4284663"/>
          <p14:tracePt t="20102" x="3559175" y="4303713"/>
          <p14:tracePt t="20118" x="3559175" y="4330700"/>
          <p14:tracePt t="20135" x="3559175" y="4343400"/>
          <p14:tracePt t="20151" x="3565525" y="4349750"/>
          <p14:tracePt t="20168" x="3586163" y="4368800"/>
          <p14:tracePt t="20185" x="3632200" y="4389438"/>
          <p14:tracePt t="20202" x="3690938" y="4408488"/>
          <p14:tracePt t="20219" x="3749675" y="4427538"/>
          <p14:tracePt t="20235" x="3794125" y="4441825"/>
          <p14:tracePt t="20252" x="3833813" y="4441825"/>
          <p14:tracePt t="20268" x="3840163" y="4448175"/>
          <p14:tracePt t="20671" x="3840163" y="4441825"/>
          <p14:tracePt t="20679" x="3846513" y="4427538"/>
          <p14:tracePt t="20687" x="3846513" y="4408488"/>
          <p14:tracePt t="20695" x="3840163" y="4368800"/>
          <p14:tracePt t="20703" x="3827463" y="4219575"/>
          <p14:tracePt t="20720" x="3794125" y="4081463"/>
          <p14:tracePt t="20736" x="3756025" y="3925888"/>
          <p14:tracePt t="20753" x="3703638" y="3775075"/>
          <p14:tracePt t="20769" x="3657600" y="3657600"/>
          <p14:tracePt t="20785" x="3617913" y="3540125"/>
          <p14:tracePt t="20802" x="3559175" y="3435350"/>
          <p14:tracePt t="20819" x="3494088" y="3311525"/>
          <p14:tracePt t="20835" x="3441700" y="3225800"/>
          <p14:tracePt t="20852" x="3403600" y="3167063"/>
          <p14:tracePt t="20868" x="3395663" y="3135313"/>
          <p14:tracePt t="20886" x="3389313" y="3128963"/>
          <p14:tracePt t="20903" x="3389313" y="3122613"/>
          <p14:tracePt t="20919" x="3389313" y="3116263"/>
          <p14:tracePt t="21031" x="3395663" y="3116263"/>
          <p14:tracePt t="21047" x="3403600" y="3108325"/>
          <p14:tracePt t="21055" x="3409950" y="3101975"/>
          <p14:tracePt t="21063" x="3422650" y="3089275"/>
          <p14:tracePt t="21071" x="3429000" y="3055938"/>
          <p14:tracePt t="21086" x="3429000" y="3024188"/>
          <p14:tracePt t="21102" x="3435350" y="2959100"/>
          <p14:tracePt t="21120" x="3435350" y="2906713"/>
          <p14:tracePt t="21136" x="3416300" y="2854325"/>
          <p14:tracePt t="21152" x="3389313" y="2808288"/>
          <p14:tracePt t="21169" x="3376613" y="2789238"/>
          <p14:tracePt t="21186" x="3357563" y="2768600"/>
          <p14:tracePt t="21203" x="3344863" y="2755900"/>
          <p14:tracePt t="21220" x="3298825" y="2730500"/>
          <p14:tracePt t="21236" x="3265488" y="2703513"/>
          <p14:tracePt t="21253" x="3206750" y="2690813"/>
          <p14:tracePt t="21270" x="3089275" y="2671763"/>
          <p14:tracePt t="21287" x="3043238" y="2671763"/>
          <p14:tracePt t="21303" x="2971800" y="2671763"/>
          <p14:tracePt t="21320" x="2906713" y="2671763"/>
          <p14:tracePt t="21337" x="2847975" y="2671763"/>
          <p14:tracePt t="21353" x="2808288" y="2671763"/>
          <p14:tracePt t="21370" x="2776538" y="2671763"/>
          <p14:tracePt t="21387" x="2736850" y="2690813"/>
          <p14:tracePt t="21403" x="2697163" y="2709863"/>
          <p14:tracePt t="21420" x="2671763" y="2724150"/>
          <p14:tracePt t="21437" x="2632075" y="2749550"/>
          <p14:tracePt t="21453" x="2598738" y="2789238"/>
          <p14:tracePt t="21470" x="2573338" y="2847975"/>
          <p14:tracePt t="21487" x="2566988" y="2894013"/>
          <p14:tracePt t="21503" x="2560638" y="2946400"/>
          <p14:tracePt t="21520" x="2554288" y="3011488"/>
          <p14:tracePt t="21536" x="2554288" y="3043238"/>
          <p14:tracePt t="21553" x="2560638" y="3082925"/>
          <p14:tracePt t="21570" x="2579688" y="3128963"/>
          <p14:tracePt t="21586" x="2619375" y="3175000"/>
          <p14:tracePt t="21604" x="2665413" y="3213100"/>
          <p14:tracePt t="21620" x="2709863" y="3240088"/>
          <p14:tracePt t="21637" x="2749550" y="3252788"/>
          <p14:tracePt t="21654" x="2808288" y="3259138"/>
          <p14:tracePt t="21670" x="2913063" y="3259138"/>
          <p14:tracePt t="21688" x="3011488" y="3259138"/>
          <p14:tracePt t="21704" x="3095625" y="3259138"/>
          <p14:tracePt t="21720" x="3181350" y="3259138"/>
          <p14:tracePt t="21737" x="3252788" y="3259138"/>
          <p14:tracePt t="21754" x="3324225" y="3252788"/>
          <p14:tracePt t="21770" x="3363913" y="3246438"/>
          <p14:tracePt t="21787" x="3382963" y="3233738"/>
          <p14:tracePt t="21903" x="3376613" y="3233738"/>
          <p14:tracePt t="21919" x="3370263" y="3233738"/>
          <p14:tracePt t="22039" x="3363913" y="3233738"/>
          <p14:tracePt t="22087" x="3357563" y="3240088"/>
          <p14:tracePt t="22135" x="3357563" y="3246438"/>
          <p14:tracePt t="22151" x="3351213" y="3246438"/>
          <p14:tracePt t="22183" x="3351213" y="3252788"/>
          <p14:tracePt t="22295" x="3351213" y="3259138"/>
          <p14:tracePt t="22303" x="3351213" y="3265488"/>
          <p14:tracePt t="22311" x="3351213" y="3271838"/>
          <p14:tracePt t="22319" x="3351213" y="3278188"/>
          <p14:tracePt t="22327" x="3351213" y="3292475"/>
          <p14:tracePt t="22337" x="3351213" y="3311525"/>
          <p14:tracePt t="22354" x="3351213" y="3344863"/>
          <p14:tracePt t="22372" x="3351213" y="3382963"/>
          <p14:tracePt t="22388" x="3351213" y="3429000"/>
          <p14:tracePt t="22405" x="3351213" y="3487738"/>
          <p14:tracePt t="22421" x="3357563" y="3579813"/>
          <p14:tracePt t="22438" x="3363913" y="3729038"/>
          <p14:tracePt t="22455" x="3370263" y="3827463"/>
          <p14:tracePt t="22472" x="3382963" y="3925888"/>
          <p14:tracePt t="22488" x="3389313" y="4030663"/>
          <p14:tracePt t="22505" x="3395663" y="4114800"/>
          <p14:tracePt t="22521" x="3409950" y="4192588"/>
          <p14:tracePt t="22538" x="3416300" y="4284663"/>
          <p14:tracePt t="22555" x="3429000" y="4376738"/>
          <p14:tracePt t="22571" x="3429000" y="4448175"/>
          <p14:tracePt t="22588" x="3435350" y="4519613"/>
          <p14:tracePt t="22605" x="3441700" y="4584700"/>
          <p14:tracePt t="22622" x="3448050" y="4649788"/>
          <p14:tracePt t="22639" x="3448050" y="4670425"/>
          <p14:tracePt t="22655" x="3454400" y="4676775"/>
          <p14:tracePt t="23447" x="3441700" y="4676775"/>
          <p14:tracePt t="23455" x="3416300" y="4664075"/>
          <p14:tracePt t="23457" x="3298825" y="4611688"/>
          <p14:tracePt t="23473" x="3160713" y="4572000"/>
          <p14:tracePt t="23489" x="2959100" y="4513263"/>
          <p14:tracePt t="23506" x="2697163" y="4414838"/>
          <p14:tracePt t="23522" x="2501900" y="4324350"/>
          <p14:tracePt t="23540" x="2286000" y="4219575"/>
          <p14:tracePt t="23557" x="2174875" y="4127500"/>
          <p14:tracePt t="23573" x="2116138" y="4056063"/>
          <p14:tracePt t="23590" x="2057400" y="3932238"/>
          <p14:tracePt t="23607" x="2038350" y="3814763"/>
          <p14:tracePt t="23623" x="2038350" y="3703638"/>
          <p14:tracePt t="23639" x="2032000" y="3586163"/>
          <p14:tracePt t="23656" x="2032000" y="3475038"/>
          <p14:tracePt t="23673" x="2032000" y="3363913"/>
          <p14:tracePt t="23689" x="2032000" y="3233738"/>
          <p14:tracePt t="23706" x="2038350" y="3095625"/>
          <p14:tracePt t="23723" x="2057400" y="2971800"/>
          <p14:tracePt t="23739" x="2090738" y="2894013"/>
          <p14:tracePt t="23756" x="2116138" y="2795588"/>
          <p14:tracePt t="23773" x="2174875" y="2730500"/>
          <p14:tracePt t="23789" x="2246313" y="2644775"/>
          <p14:tracePt t="23806" x="2378075" y="2514600"/>
          <p14:tracePt t="23823" x="2481263" y="2422525"/>
          <p14:tracePt t="23839" x="2651125" y="2332038"/>
          <p14:tracePt t="23856" x="2808288" y="2246313"/>
          <p14:tracePt t="23873" x="2959100" y="2168525"/>
          <p14:tracePt t="23890" x="3122613" y="2103438"/>
          <p14:tracePt t="23906" x="3292475" y="2057400"/>
          <p14:tracePt t="23923" x="3494088" y="2032000"/>
          <p14:tracePt t="23939" x="3722688" y="2005013"/>
          <p14:tracePt t="23956" x="3898900" y="2005013"/>
          <p14:tracePt t="23973" x="4081463" y="1998663"/>
          <p14:tracePt t="23990" x="4251325" y="1998663"/>
          <p14:tracePt t="24006" x="4519613" y="1998663"/>
          <p14:tracePt t="24023" x="4689475" y="1998663"/>
          <p14:tracePt t="24040" x="4884738" y="2011363"/>
          <p14:tracePt t="24057" x="5054600" y="2044700"/>
          <p14:tracePt t="24073" x="5205413" y="2116138"/>
          <p14:tracePt t="24090" x="5316538" y="2181225"/>
          <p14:tracePt t="24107" x="5414963" y="2266950"/>
          <p14:tracePt t="24123" x="5532438" y="2357438"/>
          <p14:tracePt t="24140" x="5656263" y="2474913"/>
          <p14:tracePt t="24157" x="5767388" y="2592388"/>
          <p14:tracePt t="24173" x="5924550" y="2776538"/>
          <p14:tracePt t="24191" x="6021388" y="2894013"/>
          <p14:tracePt t="24208" x="6107113" y="2997200"/>
          <p14:tracePt t="24224" x="6205538" y="3141663"/>
          <p14:tracePt t="24241" x="6302375" y="3298825"/>
          <p14:tracePt t="24258" x="6407150" y="3468688"/>
          <p14:tracePt t="24274" x="6472238" y="3624263"/>
          <p14:tracePt t="24291" x="6518275" y="3756025"/>
          <p14:tracePt t="24307" x="6564313" y="3892550"/>
          <p14:tracePt t="24324" x="6596063" y="4003675"/>
          <p14:tracePt t="24341" x="6635750" y="4127500"/>
          <p14:tracePt t="24357" x="6648450" y="4244975"/>
          <p14:tracePt t="24374" x="6681788" y="4368800"/>
          <p14:tracePt t="24390" x="6707188" y="4546600"/>
          <p14:tracePt t="24407" x="6721475" y="4649788"/>
          <p14:tracePt t="24424" x="6727825" y="4741863"/>
          <p14:tracePt t="24440" x="6721475" y="4846638"/>
          <p14:tracePt t="24458" x="6721475" y="4945063"/>
          <p14:tracePt t="24474" x="6721475" y="5029200"/>
          <p14:tracePt t="24491" x="6721475" y="5133975"/>
          <p14:tracePt t="24507" x="6721475" y="5224463"/>
          <p14:tracePt t="24524" x="6700838" y="5316538"/>
          <p14:tracePt t="24540" x="6688138" y="5408613"/>
          <p14:tracePt t="24558" x="6648450" y="5538788"/>
          <p14:tracePt t="24575" x="6604000" y="5603875"/>
          <p14:tracePt t="24591" x="6557963" y="5675313"/>
          <p14:tracePt t="24608" x="6537325" y="5727700"/>
          <p14:tracePt t="24625" x="6478588" y="5792788"/>
          <p14:tracePt t="24641" x="6434138" y="5838825"/>
          <p14:tracePt t="24658" x="6388100" y="5884863"/>
          <p14:tracePt t="24675" x="6342063" y="5930900"/>
          <p14:tracePt t="24691" x="6302375" y="5976938"/>
          <p14:tracePt t="24708" x="6237288" y="6021388"/>
          <p14:tracePt t="24724" x="6184900" y="6061075"/>
          <p14:tracePt t="24741" x="6132513" y="6107113"/>
          <p14:tracePt t="24758" x="6042025" y="6159500"/>
          <p14:tracePt t="24774" x="5924550" y="6230938"/>
          <p14:tracePt t="24792" x="5819775" y="6249988"/>
          <p14:tracePt t="24808" x="5727700" y="6283325"/>
          <p14:tracePt t="24825" x="5622925" y="6296025"/>
          <p14:tracePt t="24842" x="5519738" y="6316663"/>
          <p14:tracePt t="24858" x="5394325" y="6329363"/>
          <p14:tracePt t="24875" x="5283200" y="6329363"/>
          <p14:tracePt t="24892" x="5159375" y="6329363"/>
          <p14:tracePt t="24908" x="5054600" y="6329363"/>
          <p14:tracePt t="24925" x="4945063" y="6329363"/>
          <p14:tracePt t="24942" x="4819650" y="6308725"/>
          <p14:tracePt t="24958" x="4618038" y="6270625"/>
          <p14:tracePt t="24975" x="4454525" y="6218238"/>
          <p14:tracePt t="24992" x="4330700" y="6191250"/>
          <p14:tracePt t="25008" x="4232275" y="6153150"/>
          <p14:tracePt t="25025" x="4114800" y="6100763"/>
          <p14:tracePt t="25042" x="3990975" y="6035675"/>
          <p14:tracePt t="25058" x="3886200" y="5943600"/>
          <p14:tracePt t="25075" x="3762375" y="5851525"/>
          <p14:tracePt t="25092" x="3632200" y="5754688"/>
          <p14:tracePt t="25109" x="3521075" y="5649913"/>
          <p14:tracePt t="25125" x="3435350" y="5564188"/>
          <p14:tracePt t="25142" x="3305175" y="5414963"/>
          <p14:tracePt t="25159" x="3206750" y="5316538"/>
          <p14:tracePt t="25175" x="3122613" y="5211763"/>
          <p14:tracePt t="25192" x="3030538" y="5100638"/>
          <p14:tracePt t="25209" x="2938463" y="4995863"/>
          <p14:tracePt t="25225" x="2867025" y="4878388"/>
          <p14:tracePt t="25242" x="2808288" y="4767263"/>
          <p14:tracePt t="25258" x="2768600" y="4670425"/>
          <p14:tracePt t="25275" x="2736850" y="4565650"/>
          <p14:tracePt t="25291" x="2697163" y="4473575"/>
          <p14:tracePt t="25308" x="2678113" y="4383088"/>
          <p14:tracePt t="25326" x="2671763" y="4303713"/>
          <p14:tracePt t="25342" x="2671763" y="4206875"/>
          <p14:tracePt t="25358" x="2671763" y="4056063"/>
          <p14:tracePt t="25375" x="2671763" y="3951288"/>
          <p14:tracePt t="25392" x="2671763" y="3840163"/>
          <p14:tracePt t="25408" x="2671763" y="3741738"/>
          <p14:tracePt t="25425" x="2671763" y="3638550"/>
          <p14:tracePt t="25442" x="2671763" y="3533775"/>
          <p14:tracePt t="25458" x="2671763" y="3448050"/>
          <p14:tracePt t="25475" x="2678113" y="3351213"/>
          <p14:tracePt t="25493" x="2684463" y="3259138"/>
          <p14:tracePt t="25509" x="2684463" y="3181350"/>
          <p14:tracePt t="25526" x="2690813" y="3070225"/>
          <p14:tracePt t="25543" x="2690813" y="2990850"/>
          <p14:tracePt t="25559" x="2703513" y="2925763"/>
          <p14:tracePt t="25576" x="2703513" y="2873375"/>
          <p14:tracePt t="25593" x="2709863" y="2820988"/>
          <p14:tracePt t="25609" x="2709863" y="2762250"/>
          <p14:tracePt t="25625" x="2709863" y="2709863"/>
          <p14:tracePt t="25642" x="2709863" y="2659063"/>
          <p14:tracePt t="25659" x="2709863" y="2606675"/>
          <p14:tracePt t="25675" x="2703513" y="2540000"/>
          <p14:tracePt t="25693" x="2703513" y="2468563"/>
          <p14:tracePt t="25710" x="2703513" y="2397125"/>
          <p14:tracePt t="25726" x="2697163" y="2311400"/>
          <p14:tracePt t="25742" x="2690813" y="2227263"/>
          <p14:tracePt t="25759" x="2684463" y="2181225"/>
          <p14:tracePt t="25776" x="2678113" y="2149475"/>
          <p14:tracePt t="25792" x="2671763" y="2122488"/>
          <p14:tracePt t="25809" x="2659063" y="2109788"/>
          <p14:tracePt t="25827" x="2659063" y="2103438"/>
          <p14:tracePt t="27510" x="2651125" y="2103438"/>
          <p14:tracePt t="27516" x="2651125" y="2109788"/>
          <p14:tracePt t="28222" x="2644775" y="2116138"/>
          <p14:tracePt t="28230" x="2638425" y="2122488"/>
          <p14:tracePt t="28238" x="2632075" y="2135188"/>
          <p14:tracePt t="28246" x="2598738" y="2181225"/>
          <p14:tracePt t="28264" x="2579688" y="2208213"/>
          <p14:tracePt t="28280" x="2560638" y="2239963"/>
          <p14:tracePt t="28297" x="2533650" y="2260600"/>
          <p14:tracePt t="28313" x="2514600" y="2279650"/>
          <p14:tracePt t="28330" x="2481263" y="2298700"/>
          <p14:tracePt t="28347" x="2474913" y="2292350"/>
          <p14:tracePt t="28363" x="2455863" y="2305050"/>
          <p14:tracePt t="28380" x="2436813" y="2325688"/>
          <p14:tracePt t="28396" x="2416175" y="2344738"/>
          <p14:tracePt t="28413" x="2397125" y="2363788"/>
          <p14:tracePt t="28429" x="2384425" y="2409825"/>
          <p14:tracePt t="28447" x="2384425" y="2462213"/>
          <p14:tracePt t="28464" x="2384425" y="2547938"/>
          <p14:tracePt t="28480" x="2390775" y="2644775"/>
          <p14:tracePt t="28496" x="2409825" y="2730500"/>
          <p14:tracePt t="28513" x="2430463" y="2808288"/>
          <p14:tracePt t="28530" x="2455863" y="2894013"/>
          <p14:tracePt t="28547" x="2495550" y="2946400"/>
          <p14:tracePt t="28563" x="2547938" y="3011488"/>
          <p14:tracePt t="28580" x="2579688" y="3070225"/>
          <p14:tracePt t="28597" x="2638425" y="3135313"/>
          <p14:tracePt t="28613" x="2671763" y="3175000"/>
          <p14:tracePt t="28613" x="2678113" y="3181350"/>
          <p14:tracePt t="28630" x="2684463" y="3187700"/>
          <p14:tracePt t="29430" x="2684463" y="3200400"/>
          <p14:tracePt t="29439" x="2684463" y="3213100"/>
          <p14:tracePt t="29448" x="2678113" y="3213100"/>
          <p14:tracePt t="29449" x="2678113" y="3219450"/>
          <p14:tracePt t="29465" x="2671763" y="3233738"/>
          <p14:tracePt t="29481" x="2665413" y="3265488"/>
          <p14:tracePt t="29498" x="2651125" y="3298825"/>
          <p14:tracePt t="29514" x="2644775" y="3351213"/>
          <p14:tracePt t="29532" x="2638425" y="3416300"/>
          <p14:tracePt t="29548" x="2638425" y="3468688"/>
          <p14:tracePt t="29565" x="2638425" y="3552825"/>
          <p14:tracePt t="29581" x="2651125" y="3617913"/>
          <p14:tracePt t="29581" x="2659063" y="3644900"/>
          <p14:tracePt t="29598" x="2678113" y="3709988"/>
          <p14:tracePt t="29615" x="2709863" y="3802063"/>
          <p14:tracePt t="29632" x="2755900" y="3879850"/>
          <p14:tracePt t="29648" x="2795588" y="3970338"/>
          <p14:tracePt t="29665" x="2873375" y="4095750"/>
          <p14:tracePt t="29681" x="2938463" y="4192588"/>
          <p14:tracePt t="29699" x="2984500" y="4278313"/>
          <p14:tracePt t="29715" x="3036888" y="4376738"/>
          <p14:tracePt t="29732" x="3070225" y="4460875"/>
          <p14:tracePt t="29748" x="3095625" y="4538663"/>
          <p14:tracePt t="29766" x="3141663" y="4611688"/>
          <p14:tracePt t="29782" x="3213100" y="4664075"/>
          <p14:tracePt t="29799" x="3252788" y="4664075"/>
          <p14:tracePt t="29816" x="3259138" y="4630738"/>
          <p14:tracePt t="29832" x="3259138" y="4605338"/>
          <p14:tracePt t="30126" x="3259138" y="4591050"/>
          <p14:tracePt t="30142" x="3259138" y="4584700"/>
          <p14:tracePt t="30166" x="3252788" y="4572000"/>
          <p14:tracePt t="30174" x="3252788" y="4565650"/>
          <p14:tracePt t="30182" x="3252788" y="4538663"/>
          <p14:tracePt t="30199" x="3252788" y="4473575"/>
          <p14:tracePt t="30199" x="3278188" y="4402138"/>
          <p14:tracePt t="30216" x="3292475" y="4297363"/>
          <p14:tracePt t="30232" x="3292475" y="4192588"/>
          <p14:tracePt t="30249" x="3292475" y="4062413"/>
          <p14:tracePt t="30267" x="3292475" y="3938588"/>
          <p14:tracePt t="30283" x="3292475" y="3814763"/>
          <p14:tracePt t="30301" x="3284538" y="3729038"/>
          <p14:tracePt t="30316" x="3284538" y="3638550"/>
          <p14:tracePt t="30333" x="3278188" y="3573463"/>
          <p14:tracePt t="30350" x="3278188" y="3506788"/>
          <p14:tracePt t="30366" x="3265488" y="3416300"/>
          <p14:tracePt t="30366" x="3265488" y="3376613"/>
          <p14:tracePt t="30382" x="3265488" y="3298825"/>
          <p14:tracePt t="30400" x="3259138" y="3240088"/>
          <p14:tracePt t="30416" x="3259138" y="3194050"/>
          <p14:tracePt t="30433" x="3259138" y="3148013"/>
          <p14:tracePt t="30450" x="3252788" y="3116263"/>
          <p14:tracePt t="30466" x="3252788" y="3089275"/>
          <p14:tracePt t="30482" x="3246438" y="3063875"/>
          <p14:tracePt t="30500" x="3246438" y="3030538"/>
          <p14:tracePt t="30516" x="3246438" y="3011488"/>
          <p14:tracePt t="30533" x="3246438" y="2990850"/>
          <p14:tracePt t="30549" x="3246438" y="2965450"/>
          <p14:tracePt t="30567" x="3246438" y="2946400"/>
          <p14:tracePt t="30583" x="3240088" y="2932113"/>
          <p14:tracePt t="30600" x="3240088" y="2919413"/>
          <p14:tracePt t="30758" x="3240088" y="2925763"/>
          <p14:tracePt t="30766" x="3240088" y="2932113"/>
          <p14:tracePt t="30774" x="3246438" y="2959100"/>
          <p14:tracePt t="30784" x="3265488" y="2997200"/>
          <p14:tracePt t="30800" x="3298825" y="3036888"/>
          <p14:tracePt t="30817" x="3351213" y="3101975"/>
          <p14:tracePt t="30833" x="3429000" y="3181350"/>
          <p14:tracePt t="30850" x="3513138" y="3259138"/>
          <p14:tracePt t="30867" x="3592513" y="3357563"/>
          <p14:tracePt t="30884" x="3683000" y="3448050"/>
          <p14:tracePt t="30899" x="3768725" y="3527425"/>
          <p14:tracePt t="30916" x="3873500" y="3605213"/>
          <p14:tracePt t="30934" x="3990975" y="3651250"/>
          <p14:tracePt t="30950" x="4102100" y="3670300"/>
          <p14:tracePt t="30967" x="4213225" y="3676650"/>
          <p14:tracePt t="30984" x="4318000" y="3676650"/>
          <p14:tracePt t="31001" x="4395788" y="3676650"/>
          <p14:tracePt t="31017" x="4487863" y="3683000"/>
          <p14:tracePt t="31033" x="4565650" y="3683000"/>
          <p14:tracePt t="31050" x="4637088" y="3690938"/>
          <p14:tracePt t="31066" x="4729163" y="3703638"/>
          <p14:tracePt t="31083" x="4781550" y="3722688"/>
          <p14:tracePt t="31100" x="4846638" y="3749675"/>
          <p14:tracePt t="31116" x="4878388" y="3768725"/>
          <p14:tracePt t="31133" x="4918075" y="3794125"/>
          <p14:tracePt t="31150" x="4964113" y="3846513"/>
          <p14:tracePt t="31167" x="5003800" y="3879850"/>
          <p14:tracePt t="31184" x="5016500" y="3911600"/>
          <p14:tracePt t="31200" x="5035550" y="3944938"/>
          <p14:tracePt t="31217" x="5035550" y="3970338"/>
          <p14:tracePt t="31234" x="5035550" y="4016375"/>
          <p14:tracePt t="31251" x="5041900" y="4068763"/>
          <p14:tracePt t="31267" x="5048250" y="4148138"/>
          <p14:tracePt t="31284" x="5048250" y="4219575"/>
          <p14:tracePt t="31300" x="5048250" y="4291013"/>
          <p14:tracePt t="31317" x="5054600" y="4362450"/>
          <p14:tracePt t="31334" x="5075238" y="4448175"/>
          <p14:tracePt t="31351" x="5087938" y="4506913"/>
          <p14:tracePt t="31368" x="5094288" y="4559300"/>
          <p14:tracePt t="31384" x="5106988" y="4611688"/>
          <p14:tracePt t="31401" x="5121275" y="4643438"/>
          <p14:tracePt t="31418" x="5121275" y="4676775"/>
          <p14:tracePt t="31434" x="5121275" y="4716463"/>
          <p14:tracePt t="31451" x="5133975" y="4741863"/>
          <p14:tracePt t="31467" x="5140325" y="4767263"/>
          <p14:tracePt t="31485" x="5140325" y="4800600"/>
          <p14:tracePt t="31501" x="5146675" y="4826000"/>
          <p14:tracePt t="31517" x="5146675" y="4852988"/>
          <p14:tracePt t="31534" x="5153025" y="4905375"/>
          <p14:tracePt t="31550" x="5153025" y="4945063"/>
          <p14:tracePt t="31568" x="5159375" y="4976813"/>
          <p14:tracePt t="31585" x="5165725" y="5010150"/>
          <p14:tracePt t="31601" x="5165725" y="5048250"/>
          <p14:tracePt t="31618" x="5173663" y="5087938"/>
          <p14:tracePt t="31635" x="5180013" y="5140325"/>
          <p14:tracePt t="31651" x="5180013" y="5180013"/>
          <p14:tracePt t="31668" x="5180013" y="5232400"/>
          <p14:tracePt t="31684" x="5186363" y="5264150"/>
          <p14:tracePt t="31701" x="5186363" y="5297488"/>
          <p14:tracePt t="31718" x="5192713" y="5335588"/>
          <p14:tracePt t="31735" x="5199063" y="5362575"/>
          <p14:tracePt t="31751" x="5199063" y="5408613"/>
          <p14:tracePt t="31768" x="5199063" y="5440363"/>
          <p14:tracePt t="31785" x="5199063" y="5473700"/>
          <p14:tracePt t="31801" x="5199063" y="5505450"/>
          <p14:tracePt t="31818" x="5199063" y="5545138"/>
          <p14:tracePt t="31835" x="5199063" y="5591175"/>
          <p14:tracePt t="31851" x="5199063" y="5643563"/>
          <p14:tracePt t="31868" x="5199063" y="5689600"/>
          <p14:tracePt t="31885" x="5199063" y="5734050"/>
          <p14:tracePt t="31902" x="5199063" y="5792788"/>
          <p14:tracePt t="31919" x="5199063" y="5859463"/>
          <p14:tracePt t="31935" x="5199063" y="5903913"/>
          <p14:tracePt t="31952" x="5199063" y="5949950"/>
          <p14:tracePt t="31968" x="5199063" y="5995988"/>
          <p14:tracePt t="31985" x="5199063" y="6048375"/>
          <p14:tracePt t="32002" x="5199063" y="6094413"/>
          <p14:tracePt t="32018" x="5199063" y="6132513"/>
          <p14:tracePt t="32034" x="5199063" y="6153150"/>
          <p14:tracePt t="32051" x="5192713" y="6178550"/>
          <p14:tracePt t="32068" x="5192713" y="6184900"/>
          <p14:tracePt t="32084" x="5192713" y="6191250"/>
          <p14:tracePt t="32358" x="5192713" y="6184900"/>
          <p14:tracePt t="32382" x="5192713" y="6178550"/>
          <p14:tracePt t="32392" x="5192713" y="6172200"/>
          <p14:tracePt t="32398" x="5192713" y="6159500"/>
          <p14:tracePt t="32402" x="5192713" y="6119813"/>
          <p14:tracePt t="32419" x="5192713" y="6067425"/>
          <p14:tracePt t="32436" x="5192713" y="6015038"/>
          <p14:tracePt t="32452" x="5199063" y="5949950"/>
          <p14:tracePt t="32469" x="5211763" y="5884863"/>
          <p14:tracePt t="32486" x="5224463" y="5799138"/>
          <p14:tracePt t="32503" x="5224463" y="5740400"/>
          <p14:tracePt t="32519" x="5232400" y="5668963"/>
          <p14:tracePt t="32536" x="5232400" y="5610225"/>
          <p14:tracePt t="32552" x="5232400" y="5557838"/>
          <p14:tracePt t="32570" x="5232400" y="5505450"/>
          <p14:tracePt t="32585" x="5245100" y="5453063"/>
          <p14:tracePt t="32602" x="5251450" y="5402263"/>
          <p14:tracePt t="32619" x="5257800" y="5335588"/>
          <p14:tracePt t="32636" x="5264150" y="5270500"/>
          <p14:tracePt t="32653" x="5270500" y="5224463"/>
          <p14:tracePt t="32669" x="5276850" y="5186363"/>
          <p14:tracePt t="32669" x="5276850" y="5173663"/>
          <p14:tracePt t="32686" x="5291138" y="5140325"/>
          <p14:tracePt t="32703" x="5291138" y="5121275"/>
          <p14:tracePt t="32719" x="5291138" y="5106988"/>
          <p14:tracePt t="32736" x="5291138" y="5100638"/>
          <p14:tracePt t="32753" x="5291138" y="5094288"/>
          <p14:tracePt t="32798" x="5291138" y="5087938"/>
          <p14:tracePt t="32814" x="5291138" y="5081588"/>
          <p14:tracePt t="32838" x="5291138" y="5075238"/>
          <p14:tracePt t="34543" x="5297488" y="5075238"/>
          <p14:tracePt t="34591" x="5303838" y="5075238"/>
          <p14:tracePt t="34615" x="5310188" y="5075238"/>
          <p14:tracePt t="34647" x="5316538" y="5075238"/>
          <p14:tracePt t="34663" x="5329238" y="5075238"/>
          <p14:tracePt t="34678" x="5335588" y="5075238"/>
          <p14:tracePt t="34690" x="5341938" y="5075238"/>
          <p14:tracePt t="34691" x="5356225" y="5075238"/>
          <p14:tracePt t="34707" x="5362575" y="5081588"/>
          <p14:tracePt t="34723" x="5368925" y="5081588"/>
          <p14:tracePt t="34739" x="5375275" y="5087938"/>
          <p14:tracePt t="34756" x="5381625" y="5087938"/>
          <p14:tracePt t="34773" x="5402263" y="5094288"/>
          <p14:tracePt t="34789" x="5408613" y="5100638"/>
          <p14:tracePt t="34806" x="5414963" y="5100638"/>
          <p14:tracePt t="34823" x="5427663" y="5106988"/>
          <p14:tracePt t="34839" x="5434013" y="5106988"/>
          <p14:tracePt t="34856" x="5440363" y="5106988"/>
          <p14:tracePt t="34873" x="5446713" y="5106988"/>
          <p14:tracePt t="34911" x="5453063" y="5106988"/>
          <p14:tracePt t="34919" x="5461000" y="5113338"/>
          <p14:tracePt t="34940" x="5467350" y="5113338"/>
          <p14:tracePt t="34959" x="5473700" y="5113338"/>
          <p14:tracePt t="34983" x="5480050" y="5113338"/>
          <p14:tracePt t="35007" x="5486400" y="5113338"/>
          <p14:tracePt t="35047" x="5486400" y="5121275"/>
          <p14:tracePt t="35055" x="5492750" y="5121275"/>
          <p14:tracePt t="35079" x="5499100" y="5121275"/>
          <p14:tracePt t="35103" x="5505450" y="5121275"/>
          <p14:tracePt t="35127" x="5511800" y="5121275"/>
          <p14:tracePt t="35159" x="5519738" y="5121275"/>
          <p14:tracePt t="36319" x="5519738" y="5106988"/>
          <p14:tracePt t="36327" x="5519738" y="5094288"/>
          <p14:tracePt t="36331" x="5519738" y="5081588"/>
          <p14:tracePt t="36343" x="5519738" y="5054600"/>
          <p14:tracePt t="36359" x="5519738" y="5003800"/>
          <p14:tracePt t="36376" x="5526088" y="4964113"/>
          <p14:tracePt t="36392" x="5519738" y="4945063"/>
          <p14:tracePt t="36408" x="5511800" y="4905375"/>
          <p14:tracePt t="36425" x="5505450" y="4872038"/>
          <p14:tracePt t="36443" x="5467350" y="4813300"/>
          <p14:tracePt t="36459" x="5414963" y="4767263"/>
          <p14:tracePt t="36476" x="5381625" y="4741863"/>
          <p14:tracePt t="36492" x="5349875" y="4735513"/>
          <p14:tracePt t="36509" x="5329238" y="4729163"/>
          <p14:tracePt t="36526" x="5291138" y="4729163"/>
          <p14:tracePt t="36542" x="5224463" y="4729163"/>
          <p14:tracePt t="36559" x="5186363" y="4748213"/>
          <p14:tracePt t="36576" x="5121275" y="4775200"/>
          <p14:tracePt t="36592" x="5081588" y="4800600"/>
          <p14:tracePt t="36609" x="5029200" y="4852988"/>
          <p14:tracePt t="36625" x="4995863" y="4884738"/>
          <p14:tracePt t="36642" x="4970463" y="4911725"/>
          <p14:tracePt t="36675" x="4957763" y="4937125"/>
          <p14:tracePt t="36676" x="4945063" y="4957763"/>
          <p14:tracePt t="36692" x="4945063" y="4970463"/>
          <p14:tracePt t="36709" x="4945063" y="4989513"/>
          <p14:tracePt t="36726" x="4989513" y="5048250"/>
          <p14:tracePt t="36743" x="5075238" y="5087938"/>
          <p14:tracePt t="36760" x="5159375" y="5113338"/>
          <p14:tracePt t="36776" x="5264150" y="5127625"/>
          <p14:tracePt t="36793" x="5362575" y="5140325"/>
          <p14:tracePt t="36809" x="5414963" y="5146675"/>
          <p14:tracePt t="36826" x="5427663" y="5146675"/>
          <p14:tracePt t="37151" x="5421313" y="5146675"/>
          <p14:tracePt t="37175" x="5414963" y="5146675"/>
          <p14:tracePt t="38215" x="5421313" y="5146675"/>
          <p14:tracePt t="38231" x="5421313" y="5140325"/>
          <p14:tracePt t="38239" x="5427663" y="5140325"/>
          <p14:tracePt t="38249" x="5434013" y="5140325"/>
          <p14:tracePt t="38249" x="5440363" y="5140325"/>
          <p14:tracePt t="38261" x="5446713" y="5133975"/>
          <p14:tracePt t="38278" x="5453063" y="5133975"/>
          <p14:tracePt t="38294" x="5473700" y="5127625"/>
          <p14:tracePt t="38311" x="5480050" y="5127625"/>
          <p14:tracePt t="38328" x="5492750" y="5127625"/>
          <p14:tracePt t="38344" x="5505450" y="5127625"/>
          <p14:tracePt t="38361" x="5511800" y="5127625"/>
          <p14:tracePt t="38379" x="5526088" y="5121275"/>
          <p14:tracePt t="38395" x="5532438" y="5113338"/>
          <p14:tracePt t="38431" x="5538788" y="5113338"/>
          <p14:tracePt t="38439" x="5538788" y="5106988"/>
          <p14:tracePt t="39079" x="5545138" y="5100638"/>
          <p14:tracePt t="39087" x="5551488" y="5094288"/>
          <p14:tracePt t="39095" x="5551488" y="5087938"/>
          <p14:tracePt t="39100" x="5551488" y="5062538"/>
          <p14:tracePt t="39112" x="5564188" y="5029200"/>
          <p14:tracePt t="39129" x="5570538" y="5003800"/>
          <p14:tracePt t="39145" x="5570538" y="4976813"/>
          <p14:tracePt t="39163" x="5570538" y="4951413"/>
          <p14:tracePt t="39179" x="5570538" y="4918075"/>
          <p14:tracePt t="39196" x="5564188" y="4899025"/>
          <p14:tracePt t="39213" x="5557838" y="4878388"/>
          <p14:tracePt t="39229" x="5545138" y="4865688"/>
          <p14:tracePt t="39247" x="5545138" y="4852988"/>
          <p14:tracePt t="39263" x="5532438" y="4840288"/>
          <p14:tracePt t="39279" x="5519738" y="4826000"/>
          <p14:tracePt t="39296" x="5511800" y="4819650"/>
          <p14:tracePt t="39312" x="5499100" y="4806950"/>
          <p14:tracePt t="39329" x="5480050" y="4800600"/>
          <p14:tracePt t="39347" x="5467350" y="4794250"/>
          <p14:tracePt t="39363" x="5440363" y="4794250"/>
          <p14:tracePt t="39380" x="5421313" y="4787900"/>
          <p14:tracePt t="39396" x="5394325" y="4781550"/>
          <p14:tracePt t="39412" x="5381625" y="4775200"/>
          <p14:tracePt t="39430" x="5322888" y="4760913"/>
          <p14:tracePt t="39447" x="5297488" y="4760913"/>
          <p14:tracePt t="39464" x="5264150" y="4760913"/>
          <p14:tracePt t="39480" x="5238750" y="4760913"/>
          <p14:tracePt t="39497" x="5211763" y="4760913"/>
          <p14:tracePt t="39513" x="5192713" y="4760913"/>
          <p14:tracePt t="39529" x="5173663" y="4760913"/>
          <p14:tracePt t="39546" x="5159375" y="4760913"/>
          <p14:tracePt t="39563" x="5153025" y="4760913"/>
          <p14:tracePt t="39580" x="5133975" y="4760913"/>
          <p14:tracePt t="39597" x="5121275" y="4760913"/>
          <p14:tracePt t="39613" x="5113338" y="4767263"/>
          <p14:tracePt t="39630" x="5100638" y="4767263"/>
          <p14:tracePt t="39647" x="5094288" y="4767263"/>
          <p14:tracePt t="39663" x="5081588" y="4775200"/>
          <p14:tracePt t="39680" x="5075238" y="4775200"/>
          <p14:tracePt t="39697" x="5062538" y="4787900"/>
          <p14:tracePt t="39714" x="5048250" y="4787900"/>
          <p14:tracePt t="39731" x="5041900" y="4794250"/>
          <p14:tracePt t="39747" x="5035550" y="4800600"/>
          <p14:tracePt t="39783" x="5029200" y="4806950"/>
          <p14:tracePt t="39793" x="5022850" y="4806950"/>
          <p14:tracePt t="39815" x="5022850" y="4813300"/>
          <p14:tracePt t="39815" x="5022850" y="4826000"/>
          <p14:tracePt t="39831" x="5022850" y="4833938"/>
          <p14:tracePt t="39847" x="5016500" y="4846638"/>
          <p14:tracePt t="39864" x="5003800" y="4852988"/>
          <p14:tracePt t="39880" x="4995863" y="4872038"/>
          <p14:tracePt t="39897" x="4989513" y="4899025"/>
          <p14:tracePt t="39935" x="4989513" y="4905375"/>
          <p14:tracePt t="39951" x="4983163" y="4918075"/>
          <p14:tracePt t="39967" x="4983163" y="4924425"/>
          <p14:tracePt t="39975" x="4983163" y="4930775"/>
          <p14:tracePt t="39983" x="4976813" y="4937125"/>
          <p14:tracePt t="39997" x="4976813" y="4951413"/>
          <p14:tracePt t="40014" x="4976813" y="4964113"/>
          <p14:tracePt t="40014" x="4976813" y="4970463"/>
          <p14:tracePt t="40031" x="4983163" y="4983163"/>
          <p14:tracePt t="40047" x="4983163" y="4989513"/>
          <p14:tracePt t="40064" x="4995863" y="4995863"/>
          <p14:tracePt t="40081" x="5010150" y="5010150"/>
          <p14:tracePt t="40098" x="5022850" y="5022850"/>
          <p14:tracePt t="40114" x="5041900" y="5035550"/>
          <p14:tracePt t="40131" x="5048250" y="5048250"/>
          <p14:tracePt t="40148" x="5075238" y="5062538"/>
          <p14:tracePt t="40165" x="5087938" y="5068888"/>
          <p14:tracePt t="40181" x="5106988" y="5075238"/>
          <p14:tracePt t="40197" x="5121275" y="5087938"/>
          <p14:tracePt t="40214" x="5140325" y="5094288"/>
          <p14:tracePt t="40230" x="5173663" y="5106988"/>
          <p14:tracePt t="40248" x="5186363" y="5106988"/>
          <p14:tracePt t="40265" x="5218113" y="5106988"/>
          <p14:tracePt t="40281" x="5245100" y="5113338"/>
          <p14:tracePt t="40298" x="5276850" y="5127625"/>
          <p14:tracePt t="40315" x="5310188" y="5127625"/>
          <p14:tracePt t="40331" x="5341938" y="5127625"/>
          <p14:tracePt t="40347" x="5368925" y="5127625"/>
          <p14:tracePt t="40365" x="5394325" y="5127625"/>
          <p14:tracePt t="40382" x="5402263" y="5127625"/>
          <p14:tracePt t="40398" x="5408613" y="5127625"/>
          <p14:tracePt t="43262" x="5408613" y="5140325"/>
          <p14:tracePt t="43271" x="5408613" y="5146675"/>
          <p14:tracePt t="43294" x="5408613" y="5153025"/>
          <p14:tracePt t="43303" x="5408613" y="5159375"/>
          <p14:tracePt t="43311" x="5408613" y="5165725"/>
          <p14:tracePt t="43321" x="5408613" y="5173663"/>
          <p14:tracePt t="43336" x="5446713" y="5199063"/>
          <p14:tracePt t="43351" x="5499100" y="5211763"/>
          <p14:tracePt t="43369" x="5557838" y="5211763"/>
          <p14:tracePt t="43385" x="5584825" y="5205413"/>
          <p14:tracePt t="43695" x="5591175" y="5218113"/>
          <p14:tracePt t="43702" x="5591175" y="5224463"/>
          <p14:tracePt t="43710" x="5570538" y="5257800"/>
          <p14:tracePt t="43720" x="5545138" y="5283200"/>
          <p14:tracePt t="43736" x="5519738" y="5291138"/>
          <p14:tracePt t="43753" x="5492750" y="5335588"/>
          <p14:tracePt t="43769" x="5467350" y="5387975"/>
          <p14:tracePt t="43785" x="5453063" y="5440363"/>
          <p14:tracePt t="43803" x="5434013" y="5532438"/>
          <p14:tracePt t="43819" x="5427663" y="5622925"/>
          <p14:tracePt t="43835" x="5421313" y="5702300"/>
          <p14:tracePt t="43853" x="5421313" y="5792788"/>
          <p14:tracePt t="43869" x="5421313" y="5851525"/>
          <p14:tracePt t="43885" x="5427663" y="5918200"/>
          <p14:tracePt t="43903" x="5434013" y="5924550"/>
          <p14:tracePt t="43920" x="5434013" y="5937250"/>
          <p14:tracePt t="43936" x="5427663" y="5937250"/>
          <p14:tracePt t="44406" x="5434013" y="5937250"/>
          <p14:tracePt t="44414" x="5440363" y="5937250"/>
          <p14:tracePt t="44438" x="5446713" y="5937250"/>
          <p14:tracePt t="44446" x="5453063" y="5937250"/>
          <p14:tracePt t="44510" x="5461000" y="5937250"/>
          <p14:tracePt t="44574" x="5467350" y="5937250"/>
          <p14:tracePt t="44582" x="5467350" y="5930900"/>
          <p14:tracePt t="44622" x="5467350" y="5924550"/>
          <p14:tracePt t="44630" x="5480050" y="5924550"/>
          <p14:tracePt t="44662" x="5480050" y="5918200"/>
          <p14:tracePt t="44670" x="5486400" y="5918200"/>
          <p14:tracePt t="45006" x="5492750" y="5918200"/>
          <p14:tracePt t="45022" x="5499100" y="5918200"/>
          <p14:tracePt t="45030" x="5505450" y="5918200"/>
          <p14:tracePt t="45038" x="5511800" y="5910263"/>
          <p14:tracePt t="45040" x="5511800" y="5903913"/>
          <p14:tracePt t="45055" x="5519738" y="5903913"/>
          <p14:tracePt t="45071" x="5526088" y="5903913"/>
          <p14:tracePt t="45088" x="5532438" y="5897563"/>
          <p14:tracePt t="45105" x="5538788" y="5891213"/>
          <p14:tracePt t="45121" x="5551488" y="5884863"/>
          <p14:tracePt t="45138" x="5564188" y="5878513"/>
          <p14:tracePt t="45155" x="5570538" y="5859463"/>
          <p14:tracePt t="45171" x="5578475" y="5851525"/>
          <p14:tracePt t="45188" x="5584825" y="5838825"/>
          <p14:tracePt t="45205" x="5584825" y="5826125"/>
          <p14:tracePt t="45222" x="5584825" y="5813425"/>
          <p14:tracePt t="45237" x="5584825" y="5807075"/>
          <p14:tracePt t="45254" x="5578475" y="5786438"/>
          <p14:tracePt t="45271" x="5570538" y="5773738"/>
          <p14:tracePt t="45287" x="5564188" y="5767388"/>
          <p14:tracePt t="45305" x="5557838" y="5761038"/>
          <p14:tracePt t="45322" x="5538788" y="5748338"/>
          <p14:tracePt t="45338" x="5526088" y="5740400"/>
          <p14:tracePt t="45354" x="5519738" y="5734050"/>
          <p14:tracePt t="45371" x="5499100" y="5727700"/>
          <p14:tracePt t="45388" x="5486400" y="5702300"/>
          <p14:tracePt t="45404" x="5461000" y="5695950"/>
          <p14:tracePt t="45421" x="5434013" y="5689600"/>
          <p14:tracePt t="45438" x="5394325" y="5681663"/>
          <p14:tracePt t="45454" x="5356225" y="5681663"/>
          <p14:tracePt t="45471" x="5329238" y="5681663"/>
          <p14:tracePt t="45488" x="5291138" y="5681663"/>
          <p14:tracePt t="45505" x="5257800" y="5681663"/>
          <p14:tracePt t="45521" x="5245100" y="5681663"/>
          <p14:tracePt t="45538" x="5218113" y="5675313"/>
          <p14:tracePt t="45554" x="5199063" y="5675313"/>
          <p14:tracePt t="45571" x="5173663" y="5675313"/>
          <p14:tracePt t="45588" x="5153025" y="5681663"/>
          <p14:tracePt t="45605" x="5133975" y="5681663"/>
          <p14:tracePt t="45621" x="5106988" y="5681663"/>
          <p14:tracePt t="45638" x="5075238" y="5689600"/>
          <p14:tracePt t="45655" x="5048250" y="5689600"/>
          <p14:tracePt t="45673" x="5035550" y="5702300"/>
          <p14:tracePt t="45689" x="5016500" y="5702300"/>
          <p14:tracePt t="45706" x="5010150" y="5708650"/>
          <p14:tracePt t="45722" x="4995863" y="5721350"/>
          <p14:tracePt t="45739" x="4989513" y="5727700"/>
          <p14:tracePt t="45756" x="4964113" y="5748338"/>
          <p14:tracePt t="45772" x="4945063" y="5773738"/>
          <p14:tracePt t="45789" x="4924425" y="5807075"/>
          <p14:tracePt t="45806" x="4884738" y="5838825"/>
          <p14:tracePt t="45822" x="4852988" y="5891213"/>
          <p14:tracePt t="45839" x="4840288" y="5918200"/>
          <p14:tracePt t="45855" x="4840288" y="5943600"/>
          <p14:tracePt t="45872" x="4840288" y="5969000"/>
          <p14:tracePt t="45888" x="4840288" y="6002338"/>
          <p14:tracePt t="45906" x="4840288" y="6035675"/>
          <p14:tracePt t="45923" x="4846638" y="6067425"/>
          <p14:tracePt t="45939" x="4859338" y="6113463"/>
          <p14:tracePt t="45956" x="4878388" y="6138863"/>
          <p14:tracePt t="45972" x="4899025" y="6172200"/>
          <p14:tracePt t="45989" x="4930775" y="6197600"/>
          <p14:tracePt t="46006" x="4964113" y="6224588"/>
          <p14:tracePt t="46022" x="5003800" y="6256338"/>
          <p14:tracePt t="46039" x="5035550" y="6276975"/>
          <p14:tracePt t="46056" x="5062538" y="6276975"/>
          <p14:tracePt t="46072" x="5081588" y="6283325"/>
          <p14:tracePt t="46089" x="5121275" y="6283325"/>
          <p14:tracePt t="46106" x="5159375" y="6283325"/>
          <p14:tracePt t="46122" x="5211763" y="6283325"/>
          <p14:tracePt t="46139" x="5257800" y="6283325"/>
          <p14:tracePt t="46156" x="5297488" y="6283325"/>
          <p14:tracePt t="46173" x="5329238" y="6283325"/>
          <p14:tracePt t="46190" x="5387975" y="6270625"/>
          <p14:tracePt t="46207" x="5408613" y="6264275"/>
          <p14:tracePt t="46223" x="5414963" y="6264275"/>
          <p14:tracePt t="46240" x="5421313" y="6256338"/>
          <p14:tracePt t="46256" x="5427663" y="6256338"/>
          <p14:tracePt t="46273" x="5434013" y="6237288"/>
          <p14:tracePt t="46289" x="5434013" y="6224588"/>
          <p14:tracePt t="46307" x="5440363" y="6211888"/>
          <p14:tracePt t="46323" x="5453063" y="6205538"/>
          <p14:tracePt t="46340" x="5453063" y="6191250"/>
          <p14:tracePt t="50388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Catching 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1456"/>
            <a:ext cx="9134475" cy="542804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Every exception should be handled somewhere in your program</a:t>
            </a:r>
          </a:p>
          <a:p>
            <a:r>
              <a:rPr lang="en-US" dirty="0" smtClean="0"/>
              <a:t>Place the statements that can cause an exception inside a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try</a:t>
            </a:r>
            <a:r>
              <a:rPr lang="en-US" dirty="0" smtClean="0"/>
              <a:t> block, and the handler inside a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catch</a:t>
            </a:r>
            <a:r>
              <a:rPr lang="en-US" dirty="0" smtClean="0"/>
              <a:t> clause.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try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String filename = . . .;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Scanner in = new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Scanner(new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File(filename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String input =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value =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Integer.parseInt(input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. . .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catch (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IOException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exception)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System.out.println(“There was an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IOException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from method xxx” +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fileName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exception.printStackTrace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catch (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NumberFormatException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exception)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</a:t>
            </a:r>
            <a:r>
              <a:rPr lang="en-US" sz="16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System.out.println(“There was an </a:t>
            </a:r>
            <a:r>
              <a:rPr lang="en-US" sz="1600" dirty="0" err="1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NumberFormatException</a:t>
            </a:r>
            <a:r>
              <a:rPr lang="en-US" sz="16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from </a:t>
            </a:r>
            <a:r>
              <a:rPr lang="en-US" sz="16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method xxx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” + input);</a:t>
            </a:r>
            <a:endParaRPr lang="en-US" sz="16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spcBef>
                <a:spcPts val="0"/>
              </a:spcBef>
              <a:buNone/>
            </a:pPr>
            <a:endParaRPr lang="en-US" sz="16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System.out.println(exception.getMessage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753"/>
    </mc:Choice>
    <mc:Fallback xmlns="">
      <p:transition spd="slow" advTm="160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908" x="4670425" y="2409825"/>
          <p14:tracePt t="17113" x="4676775" y="2409825"/>
          <p14:tracePt t="17131" x="4683125" y="2409825"/>
          <p14:tracePt t="17147" x="4695825" y="2409825"/>
          <p14:tracePt t="17161" x="4702175" y="2409825"/>
          <p14:tracePt t="17169" x="4708525" y="2409825"/>
          <p14:tracePt t="17177" x="4722813" y="2416175"/>
          <p14:tracePt t="17193" x="4735513" y="2443163"/>
          <p14:tracePt t="17209" x="4748213" y="2468563"/>
          <p14:tracePt t="17225" x="4767263" y="2508250"/>
          <p14:tracePt t="17241" x="4781550" y="2547938"/>
          <p14:tracePt t="17257" x="4787900" y="2586038"/>
          <p14:tracePt t="17273" x="4794250" y="2606675"/>
          <p14:tracePt t="17289" x="4800600" y="2632075"/>
          <p14:tracePt t="17305" x="4813300" y="2671763"/>
          <p14:tracePt t="17320" x="4826000" y="2717800"/>
          <p14:tracePt t="17345" x="4826000" y="2743200"/>
          <p14:tracePt t="17353" x="4833938" y="2776538"/>
          <p14:tracePt t="17377" x="4833938" y="2795588"/>
          <p14:tracePt t="17387" x="4840288" y="2814638"/>
          <p14:tracePt t="17403" x="4840288" y="2827338"/>
          <p14:tracePt t="17420" x="4840288" y="2841625"/>
          <p14:tracePt t="17437" x="4840288" y="2867025"/>
          <p14:tracePt t="17453" x="4840288" y="2894013"/>
          <p14:tracePt t="17470" x="4840288" y="2913063"/>
          <p14:tracePt t="17486" x="4833938" y="2946400"/>
          <p14:tracePt t="17504" x="4819650" y="2959100"/>
          <p14:tracePt t="17520" x="4806950" y="2990850"/>
          <p14:tracePt t="17537" x="4794250" y="3017838"/>
          <p14:tracePt t="17554" x="4767263" y="3049588"/>
          <p14:tracePt t="17570" x="4716463" y="3082925"/>
          <p14:tracePt t="17587" x="4630738" y="3135313"/>
          <p14:tracePt t="17604" x="4494213" y="3187700"/>
          <p14:tracePt t="17620" x="4368800" y="3246438"/>
          <p14:tracePt t="17636" x="4232275" y="3284538"/>
          <p14:tracePt t="17654" x="4102100" y="3311525"/>
          <p14:tracePt t="17670" x="3957638" y="3317875"/>
          <p14:tracePt t="17687" x="3814763" y="3317875"/>
          <p14:tracePt t="17704" x="3638550" y="3317875"/>
          <p14:tracePt t="17704" x="3552825" y="3317875"/>
          <p14:tracePt t="17721" x="3357563" y="3298825"/>
          <p14:tracePt t="17737" x="3187700" y="3292475"/>
          <p14:tracePt t="17754" x="3024188" y="3292475"/>
          <p14:tracePt t="17770" x="2906713" y="3292475"/>
          <p14:tracePt t="17787" x="2782888" y="3292475"/>
          <p14:tracePt t="17804" x="2684463" y="3292475"/>
          <p14:tracePt t="17821" x="2606675" y="3292475"/>
          <p14:tracePt t="17837" x="2527300" y="3284538"/>
          <p14:tracePt t="17854" x="2474913" y="3278188"/>
          <p14:tracePt t="17871" x="2430463" y="3271838"/>
          <p14:tracePt t="17888" x="2344738" y="3246438"/>
          <p14:tracePt t="17903" x="2220913" y="3219450"/>
          <p14:tracePt t="17921" x="2181225" y="3206750"/>
          <p14:tracePt t="17937" x="2128838" y="3200400"/>
          <p14:tracePt t="17955" x="2057400" y="3187700"/>
          <p14:tracePt t="17971" x="1965325" y="3160713"/>
          <p14:tracePt t="17988" x="1887538" y="3135313"/>
          <p14:tracePt t="18004" x="1803400" y="3095625"/>
          <p14:tracePt t="18021" x="1730375" y="3055938"/>
          <p14:tracePt t="18038" x="1639888" y="3017838"/>
          <p14:tracePt t="18054" x="1554163" y="2965450"/>
          <p14:tracePt t="18071" x="1470025" y="2925763"/>
          <p14:tracePt t="18088" x="1436688" y="2900363"/>
          <p14:tracePt t="18104" x="1397000" y="2854325"/>
          <p14:tracePt t="18121" x="1384300" y="2835275"/>
          <p14:tracePt t="18138" x="1371600" y="2814638"/>
          <p14:tracePt t="18154" x="1358900" y="2789238"/>
          <p14:tracePt t="18170" x="1352550" y="2768600"/>
          <p14:tracePt t="18187" x="1352550" y="2743200"/>
          <p14:tracePt t="18205" x="1352550" y="2709863"/>
          <p14:tracePt t="18221" x="1352550" y="2665413"/>
          <p14:tracePt t="18238" x="1365250" y="2619375"/>
          <p14:tracePt t="18255" x="1384300" y="2579688"/>
          <p14:tracePt t="18271" x="1397000" y="2554288"/>
          <p14:tracePt t="18288" x="1417638" y="2508250"/>
          <p14:tracePt t="18305" x="1430338" y="2489200"/>
          <p14:tracePt t="18321" x="1443038" y="2474913"/>
          <p14:tracePt t="18337" x="1449388" y="2474913"/>
          <p14:tracePt t="18377" x="1449388" y="2468563"/>
          <p14:tracePt t="18537" x="1455738" y="2468563"/>
          <p14:tracePt t="18545" x="1463675" y="2462213"/>
          <p14:tracePt t="18553" x="1470025" y="2462213"/>
          <p14:tracePt t="18561" x="1482725" y="2462213"/>
          <p14:tracePt t="18571" x="1501775" y="2462213"/>
          <p14:tracePt t="18589" x="1516063" y="2462213"/>
          <p14:tracePt t="18605" x="1541463" y="2462213"/>
          <p14:tracePt t="18622" x="1574800" y="2474913"/>
          <p14:tracePt t="18639" x="1600200" y="2474913"/>
          <p14:tracePt t="18655" x="1606550" y="2481263"/>
          <p14:tracePt t="18672" x="1619250" y="2489200"/>
          <p14:tracePt t="18688" x="1639888" y="2501900"/>
          <p14:tracePt t="18688" x="1652588" y="2501900"/>
          <p14:tracePt t="18705" x="1671638" y="2520950"/>
          <p14:tracePt t="18722" x="1698625" y="2533650"/>
          <p14:tracePt t="18738" x="1717675" y="2554288"/>
          <p14:tracePt t="18756" x="1744663" y="2579688"/>
          <p14:tracePt t="18772" x="1763713" y="2619375"/>
          <p14:tracePt t="18788" x="1789113" y="2651125"/>
          <p14:tracePt t="18805" x="1803400" y="2678113"/>
          <p14:tracePt t="18821" x="1809750" y="2690813"/>
          <p14:tracePt t="18838" x="1822450" y="2724150"/>
          <p14:tracePt t="18855" x="1816100" y="2743200"/>
          <p14:tracePt t="18871" x="1816100" y="2801938"/>
          <p14:tracePt t="18889" x="1816100" y="2847975"/>
          <p14:tracePt t="18906" x="1803400" y="2900363"/>
          <p14:tracePt t="18922" x="1789113" y="2932113"/>
          <p14:tracePt t="18939" x="1776413" y="2971800"/>
          <p14:tracePt t="18955" x="1751013" y="3017838"/>
          <p14:tracePt t="18972" x="1730375" y="3049588"/>
          <p14:tracePt t="18988" x="1711325" y="3095625"/>
          <p14:tracePt t="19005" x="1684338" y="3128963"/>
          <p14:tracePt t="19022" x="1652588" y="3167063"/>
          <p14:tracePt t="19039" x="1625600" y="3187700"/>
          <p14:tracePt t="19056" x="1612900" y="3187700"/>
          <p14:tracePt t="19056" x="1606550" y="3194050"/>
          <p14:tracePt t="19073" x="1600200" y="3200400"/>
          <p14:tracePt t="19089" x="1593850" y="3200400"/>
          <p14:tracePt t="19106" x="1587500" y="3206750"/>
          <p14:tracePt t="19145" x="1581150" y="3213100"/>
          <p14:tracePt t="19156" x="1574800" y="3213100"/>
          <p14:tracePt t="19161" x="1566863" y="3213100"/>
          <p14:tracePt t="19172" x="1560513" y="3213100"/>
          <p14:tracePt t="19189" x="1554163" y="3213100"/>
          <p14:tracePt t="19225" x="1547813" y="3213100"/>
          <p14:tracePt t="26921" x="1554163" y="3213100"/>
          <p14:tracePt t="26937" x="1566863" y="3213100"/>
          <p14:tracePt t="26945" x="1587500" y="3213100"/>
          <p14:tracePt t="26959" x="1606550" y="3213100"/>
          <p14:tracePt t="26960" x="1633538" y="3206750"/>
          <p14:tracePt t="26968" x="1671638" y="3200400"/>
          <p14:tracePt t="26985" x="1744663" y="3200400"/>
          <p14:tracePt t="26985" x="1782763" y="3187700"/>
          <p14:tracePt t="27001" x="1835150" y="3167063"/>
          <p14:tracePt t="27018" x="1874838" y="3135313"/>
          <p14:tracePt t="27034" x="1912938" y="3089275"/>
          <p14:tracePt t="27051" x="1958975" y="3043238"/>
          <p14:tracePt t="27067" x="1979613" y="2990850"/>
          <p14:tracePt t="27085" x="2017713" y="2925763"/>
          <p14:tracePt t="27101" x="2038350" y="2860675"/>
          <p14:tracePt t="27117" x="2044700" y="2795588"/>
          <p14:tracePt t="27134" x="2044700" y="2717800"/>
          <p14:tracePt t="27151" x="2038350" y="2659063"/>
          <p14:tracePt t="27168" x="1992313" y="2554288"/>
          <p14:tracePt t="27185" x="1946275" y="2495550"/>
          <p14:tracePt t="27201" x="1900238" y="2436813"/>
          <p14:tracePt t="27218" x="1854200" y="2390775"/>
          <p14:tracePt t="27235" x="1795463" y="2351088"/>
          <p14:tracePt t="27252" x="1744663" y="2319338"/>
          <p14:tracePt t="27268" x="1692275" y="2298700"/>
          <p14:tracePt t="27285" x="1639888" y="2298700"/>
          <p14:tracePt t="27302" x="1581150" y="2298700"/>
          <p14:tracePt t="27318" x="1535113" y="2298700"/>
          <p14:tracePt t="27335" x="1470025" y="2338388"/>
          <p14:tracePt t="27352" x="1384300" y="2397125"/>
          <p14:tracePt t="27368" x="1300163" y="2489200"/>
          <p14:tracePt t="27384" x="1162050" y="2619375"/>
          <p14:tracePt t="27401" x="1084263" y="2717800"/>
          <p14:tracePt t="27419" x="1031875" y="2789238"/>
          <p14:tracePt t="27435" x="1006475" y="2887663"/>
          <p14:tracePt t="27451" x="966788" y="2959100"/>
          <p14:tracePt t="27468" x="933450" y="3030538"/>
          <p14:tracePt t="27484" x="920750" y="3135313"/>
          <p14:tracePt t="27501" x="889000" y="3246438"/>
          <p14:tracePt t="27518" x="822325" y="3376613"/>
          <p14:tracePt t="27535" x="769938" y="3494088"/>
          <p14:tracePt t="27551" x="711200" y="3611563"/>
          <p14:tracePt t="27569" x="660400" y="3768725"/>
          <p14:tracePt t="27585" x="633413" y="3886200"/>
          <p14:tracePt t="27601" x="614363" y="3978275"/>
          <p14:tracePt t="27619" x="587375" y="4075113"/>
          <p14:tracePt t="27636" x="587375" y="4173538"/>
          <p14:tracePt t="27652" x="581025" y="4284663"/>
          <p14:tracePt t="27669" x="581025" y="4389438"/>
          <p14:tracePt t="27685" x="574675" y="4487863"/>
          <p14:tracePt t="27702" x="574675" y="4584700"/>
          <p14:tracePt t="27718" x="574675" y="4689475"/>
          <p14:tracePt t="27735" x="574675" y="4800600"/>
          <p14:tracePt t="27752" x="574675" y="4899025"/>
          <p14:tracePt t="27768" x="593725" y="5041900"/>
          <p14:tracePt t="27785" x="646113" y="5146675"/>
          <p14:tracePt t="27802" x="731838" y="5251450"/>
          <p14:tracePt t="27819" x="822325" y="5341938"/>
          <p14:tracePt t="27836" x="933450" y="5414963"/>
          <p14:tracePt t="27852" x="1071563" y="5480050"/>
          <p14:tracePt t="27869" x="1208088" y="5538788"/>
          <p14:tracePt t="27886" x="1358900" y="5557838"/>
          <p14:tracePt t="27903" x="1495425" y="5591175"/>
          <p14:tracePt t="27920" x="1625600" y="5591175"/>
          <p14:tracePt t="27936" x="1757363" y="5591175"/>
          <p14:tracePt t="27953" x="1887538" y="5597525"/>
          <p14:tracePt t="27969" x="2070100" y="5545138"/>
          <p14:tracePt t="27985" x="2168525" y="5492750"/>
          <p14:tracePt t="28002" x="2260600" y="5402263"/>
          <p14:tracePt t="28019" x="2357438" y="5316538"/>
          <p14:tracePt t="28036" x="2443163" y="5224463"/>
          <p14:tracePt t="28053" x="2533650" y="5121275"/>
          <p14:tracePt t="28070" x="2625725" y="5010150"/>
          <p14:tracePt t="28086" x="2717800" y="4884738"/>
          <p14:tracePt t="28102" x="2814638" y="4754563"/>
          <p14:tracePt t="28120" x="2873375" y="4618038"/>
          <p14:tracePt t="28136" x="2952750" y="4362450"/>
          <p14:tracePt t="28153" x="2984500" y="4198938"/>
          <p14:tracePt t="28169" x="2990850" y="4062413"/>
          <p14:tracePt t="28186" x="2990850" y="3905250"/>
          <p14:tracePt t="28203" x="2990850" y="3749675"/>
          <p14:tracePt t="28219" x="2990850" y="3592513"/>
          <p14:tracePt t="28236" x="2971800" y="3429000"/>
          <p14:tracePt t="28253" x="2938463" y="3284538"/>
          <p14:tracePt t="28269" x="2887663" y="3160713"/>
          <p14:tracePt t="28286" x="2820988" y="3024188"/>
          <p14:tracePt t="28303" x="2762250" y="2906713"/>
          <p14:tracePt t="28320" x="2703513" y="2820988"/>
          <p14:tracePt t="28336" x="2606675" y="2697163"/>
          <p14:tracePt t="28353" x="2547938" y="2632075"/>
          <p14:tracePt t="28370" x="2495550" y="2586038"/>
          <p14:tracePt t="28387" x="2449513" y="2533650"/>
          <p14:tracePt t="28402" x="2422525" y="2514600"/>
          <p14:tracePt t="28420" x="2390775" y="2495550"/>
          <p14:tracePt t="28437" x="2357438" y="2481263"/>
          <p14:tracePt t="28453" x="2325688" y="2474913"/>
          <p14:tracePt t="28469" x="2298700" y="2474913"/>
          <p14:tracePt t="28487" x="2266950" y="2474913"/>
          <p14:tracePt t="28503" x="2227263" y="2474913"/>
          <p14:tracePt t="28520" x="2181225" y="2474913"/>
          <p14:tracePt t="28537" x="2103438" y="2468563"/>
          <p14:tracePt t="28554" x="2044700" y="2468563"/>
          <p14:tracePt t="28570" x="1973263" y="2468563"/>
          <p14:tracePt t="28587" x="1893888" y="2468563"/>
          <p14:tracePt t="28604" x="1835150" y="2468563"/>
          <p14:tracePt t="28620" x="1782763" y="2468563"/>
          <p14:tracePt t="28638" x="1724025" y="2481263"/>
          <p14:tracePt t="28653" x="1677988" y="2495550"/>
          <p14:tracePt t="28670" x="1633538" y="2527300"/>
          <p14:tracePt t="28687" x="1593850" y="2560638"/>
          <p14:tracePt t="28704" x="1566863" y="2598738"/>
          <p14:tracePt t="28720" x="1528763" y="2638425"/>
          <p14:tracePt t="28720" x="1516063" y="2671763"/>
          <p14:tracePt t="28737" x="1470025" y="2743200"/>
          <p14:tracePt t="28753" x="1436688" y="2795588"/>
          <p14:tracePt t="28770" x="1411288" y="2841625"/>
          <p14:tracePt t="28786" x="1404938" y="2873375"/>
          <p14:tracePt t="28803" x="1404938" y="2925763"/>
          <p14:tracePt t="28820" x="1404938" y="2984500"/>
          <p14:tracePt t="28836" x="1404938" y="3043238"/>
          <p14:tracePt t="28853" x="1417638" y="3101975"/>
          <p14:tracePt t="28870" x="1455738" y="3160713"/>
          <p14:tracePt t="28888" x="1495425" y="3206750"/>
          <p14:tracePt t="28904" x="1547813" y="3233738"/>
          <p14:tracePt t="28920" x="1625600" y="3259138"/>
          <p14:tracePt t="28937" x="1704975" y="3271838"/>
          <p14:tracePt t="28954" x="1795463" y="3271838"/>
          <p14:tracePt t="28971" x="1881188" y="3271838"/>
          <p14:tracePt t="28988" x="1979613" y="3271838"/>
          <p14:tracePt t="29005" x="2076450" y="3271838"/>
          <p14:tracePt t="29021" x="2162175" y="3271838"/>
          <p14:tracePt t="29038" x="2220913" y="3252788"/>
          <p14:tracePt t="29054" x="2286000" y="3219450"/>
          <p14:tracePt t="29070" x="2332038" y="3175000"/>
          <p14:tracePt t="29087" x="2351088" y="3135313"/>
          <p14:tracePt t="29104" x="2363788" y="3076575"/>
          <p14:tracePt t="29120" x="2370138" y="2965450"/>
          <p14:tracePt t="29138" x="2370138" y="2879725"/>
          <p14:tracePt t="29154" x="2370138" y="2808288"/>
          <p14:tracePt t="29171" x="2363788" y="2736850"/>
          <p14:tracePt t="29187" x="2338388" y="2659063"/>
          <p14:tracePt t="29205" x="2298700" y="2592388"/>
          <p14:tracePt t="29221" x="2260600" y="2533650"/>
          <p14:tracePt t="29238" x="2214563" y="2468563"/>
          <p14:tracePt t="29255" x="2155825" y="2409825"/>
          <p14:tracePt t="29271" x="2116138" y="2384425"/>
          <p14:tracePt t="29288" x="2103438" y="2378075"/>
          <p14:tracePt t="29305" x="2076450" y="2370138"/>
          <p14:tracePt t="29321" x="2051050" y="2370138"/>
          <p14:tracePt t="29338" x="2032000" y="2370138"/>
          <p14:tracePt t="29354" x="2011363" y="2370138"/>
          <p14:tracePt t="29371" x="1992313" y="2384425"/>
          <p14:tracePt t="29387" x="1965325" y="2397125"/>
          <p14:tracePt t="29405" x="1952625" y="2403475"/>
          <p14:tracePt t="29422" x="1946275" y="2409825"/>
          <p14:tracePt t="29438" x="1939925" y="2416175"/>
          <p14:tracePt t="30258" x="1933575" y="2416175"/>
          <p14:tracePt t="30266" x="1900238" y="2416175"/>
          <p14:tracePt t="30281" x="1854200" y="2397125"/>
          <p14:tracePt t="30282" x="1730375" y="2390775"/>
          <p14:tracePt t="30290" x="1581150" y="2384425"/>
          <p14:tracePt t="30307" x="1423988" y="2384425"/>
          <p14:tracePt t="30324" x="1279525" y="2378075"/>
          <p14:tracePt t="30340" x="1182688" y="2378075"/>
          <p14:tracePt t="30357" x="1117600" y="2378075"/>
          <p14:tracePt t="30374" x="1090613" y="2378075"/>
          <p14:tracePt t="30482" x="1084263" y="2378075"/>
          <p14:tracePt t="30546" x="1084263" y="2384425"/>
          <p14:tracePt t="30570" x="1077913" y="2390775"/>
          <p14:tracePt t="30578" x="1077913" y="2409825"/>
          <p14:tracePt t="30585" x="1077913" y="2430463"/>
          <p14:tracePt t="30590" x="1077913" y="2489200"/>
          <p14:tracePt t="30607" x="1077913" y="2560638"/>
          <p14:tracePt t="30624" x="1084263" y="2638425"/>
          <p14:tracePt t="30641" x="1084263" y="2736850"/>
          <p14:tracePt t="30641" x="1084263" y="2789238"/>
          <p14:tracePt t="30658" x="1090613" y="2854325"/>
          <p14:tracePt t="30674" x="1109663" y="3043238"/>
          <p14:tracePt t="30690" x="1096963" y="3194050"/>
          <p14:tracePt t="30707" x="1096963" y="3305175"/>
          <p14:tracePt t="30725" x="1090613" y="3409950"/>
          <p14:tracePt t="30741" x="1071563" y="3506788"/>
          <p14:tracePt t="30758" x="1031875" y="3605213"/>
          <p14:tracePt t="30774" x="998538" y="3676650"/>
          <p14:tracePt t="30791" x="979488" y="3722688"/>
          <p14:tracePt t="30807" x="954088" y="3756025"/>
          <p14:tracePt t="30866" x="954088" y="3762375"/>
          <p14:tracePt t="30874" x="954088" y="3756025"/>
          <p14:tracePt t="31282" x="954088" y="3749675"/>
          <p14:tracePt t="31290" x="954088" y="3741738"/>
          <p14:tracePt t="31309" x="960438" y="3729038"/>
          <p14:tracePt t="31311" x="985838" y="3690938"/>
          <p14:tracePt t="31325" x="1012825" y="3644900"/>
          <p14:tracePt t="31341" x="1050925" y="3559175"/>
          <p14:tracePt t="31359" x="1096963" y="3475038"/>
          <p14:tracePt t="31375" x="1117600" y="3370263"/>
          <p14:tracePt t="31392" x="1123950" y="3252788"/>
          <p14:tracePt t="31409" x="1136650" y="3116263"/>
          <p14:tracePt t="31425" x="1143000" y="2984500"/>
          <p14:tracePt t="31441" x="1130300" y="2801938"/>
          <p14:tracePt t="31458" x="1123950" y="2684463"/>
          <p14:tracePt t="31474" x="1096963" y="2592388"/>
          <p14:tracePt t="31491" x="1084263" y="2520950"/>
          <p14:tracePt t="31508" x="1050925" y="2468563"/>
          <p14:tracePt t="31525" x="1031875" y="2443163"/>
          <p14:tracePt t="31541" x="1012825" y="2422525"/>
          <p14:tracePt t="31558" x="1012825" y="2409825"/>
          <p14:tracePt t="31575" x="1006475" y="2403475"/>
          <p14:tracePt t="31592" x="998538" y="2390775"/>
          <p14:tracePt t="31609" x="985838" y="2370138"/>
          <p14:tracePt t="31625" x="979488" y="2344738"/>
          <p14:tracePt t="31643" x="973138" y="2325688"/>
          <p14:tracePt t="31658" x="960438" y="2292350"/>
          <p14:tracePt t="31675" x="939800" y="2260600"/>
          <p14:tracePt t="31691" x="914400" y="2227263"/>
          <p14:tracePt t="31709" x="895350" y="2201863"/>
          <p14:tracePt t="31726" x="862013" y="2181225"/>
          <p14:tracePt t="31742" x="855663" y="2181225"/>
          <p14:tracePt t="31759" x="849313" y="2181225"/>
          <p14:tracePt t="32154" x="862013" y="2193925"/>
          <p14:tracePt t="32162" x="862013" y="2214563"/>
          <p14:tracePt t="32176" x="874713" y="2246313"/>
          <p14:tracePt t="32176" x="920750" y="2311400"/>
          <p14:tracePt t="32193" x="966788" y="2390775"/>
          <p14:tracePt t="32209" x="1012825" y="2501900"/>
          <p14:tracePt t="32226" x="1044575" y="2671763"/>
          <p14:tracePt t="32243" x="1065213" y="2801938"/>
          <p14:tracePt t="32260" x="1065213" y="2925763"/>
          <p14:tracePt t="32277" x="1065213" y="3049588"/>
          <p14:tracePt t="32293" x="1050925" y="3167063"/>
          <p14:tracePt t="32310" x="1038225" y="3265488"/>
          <p14:tracePt t="32327" x="1019175" y="3351213"/>
          <p14:tracePt t="32343" x="998538" y="3416300"/>
          <p14:tracePt t="32360" x="985838" y="3468688"/>
          <p14:tracePt t="32376" x="973138" y="3506788"/>
          <p14:tracePt t="32393" x="960438" y="3565525"/>
          <p14:tracePt t="32393" x="954088" y="3586163"/>
          <p14:tracePt t="32410" x="939800" y="3638550"/>
          <p14:tracePt t="32426" x="933450" y="3670300"/>
          <p14:tracePt t="32443" x="920750" y="3709988"/>
          <p14:tracePt t="32459" x="920750" y="3735388"/>
          <p14:tracePt t="32476" x="914400" y="3756025"/>
          <p14:tracePt t="32493" x="908050" y="3775075"/>
          <p14:tracePt t="32509" x="908050" y="3787775"/>
          <p14:tracePt t="32527" x="908050" y="3802063"/>
          <p14:tracePt t="36545" x="908050" y="3787775"/>
          <p14:tracePt t="36552" x="920750" y="3775075"/>
          <p14:tracePt t="36557" x="939800" y="3756025"/>
          <p14:tracePt t="36565" x="973138" y="3703638"/>
          <p14:tracePt t="36582" x="1019175" y="3638550"/>
          <p14:tracePt t="36599" x="1058863" y="3552825"/>
          <p14:tracePt t="36615" x="1084263" y="3462338"/>
          <p14:tracePt t="36632" x="1084263" y="3363913"/>
          <p14:tracePt t="36648" x="1090613" y="3246438"/>
          <p14:tracePt t="36665" x="1090613" y="3148013"/>
          <p14:tracePt t="36681" x="1077913" y="3043238"/>
          <p14:tracePt t="36698" x="1077913" y="2938463"/>
          <p14:tracePt t="36714" x="1065213" y="2820988"/>
          <p14:tracePt t="36731" x="1050925" y="2703513"/>
          <p14:tracePt t="36748" x="1038225" y="2592388"/>
          <p14:tracePt t="36766" x="1038225" y="2514600"/>
          <p14:tracePt t="36782" x="1019175" y="2443163"/>
          <p14:tracePt t="36798" x="1012825" y="2363788"/>
          <p14:tracePt t="36815" x="992188" y="2332038"/>
          <p14:tracePt t="36832" x="985838" y="2305050"/>
          <p14:tracePt t="36848" x="979488" y="2279650"/>
          <p14:tracePt t="37105" x="979488" y="2286000"/>
          <p14:tracePt t="37118" x="979488" y="2292350"/>
          <p14:tracePt t="37136" x="979488" y="2305050"/>
          <p14:tracePt t="37145" x="979488" y="2311400"/>
          <p14:tracePt t="37151" x="979488" y="2344738"/>
          <p14:tracePt t="37166" x="992188" y="2384425"/>
          <p14:tracePt t="37182" x="998538" y="2443163"/>
          <p14:tracePt t="37199" x="1012825" y="2501900"/>
          <p14:tracePt t="37215" x="1019175" y="2554288"/>
          <p14:tracePt t="37232" x="1038225" y="2638425"/>
          <p14:tracePt t="37249" x="1038225" y="2690813"/>
          <p14:tracePt t="37266" x="1044575" y="2755900"/>
          <p14:tracePt t="37282" x="1050925" y="2808288"/>
          <p14:tracePt t="37299" x="1071563" y="2887663"/>
          <p14:tracePt t="37316" x="1071563" y="2959100"/>
          <p14:tracePt t="37332" x="1071563" y="3024188"/>
          <p14:tracePt t="37349" x="1071563" y="3095625"/>
          <p14:tracePt t="37365" x="1071563" y="3167063"/>
          <p14:tracePt t="37382" x="1071563" y="3246438"/>
          <p14:tracePt t="37400" x="1071563" y="3324225"/>
          <p14:tracePt t="37416" x="1071563" y="3448050"/>
          <p14:tracePt t="37433" x="1071563" y="3540125"/>
          <p14:tracePt t="37450" x="1071563" y="3644900"/>
          <p14:tracePt t="37466" x="1071563" y="3749675"/>
          <p14:tracePt t="37482" x="1071563" y="3852863"/>
          <p14:tracePt t="37500" x="1058863" y="3963988"/>
          <p14:tracePt t="37516" x="1058863" y="4089400"/>
          <p14:tracePt t="37533" x="1058863" y="4213225"/>
          <p14:tracePt t="37550" x="1058863" y="4343400"/>
          <p14:tracePt t="37566" x="1050925" y="4473575"/>
          <p14:tracePt t="37583" x="1050925" y="4591050"/>
          <p14:tracePt t="37599" x="1050925" y="4787900"/>
          <p14:tracePt t="37617" x="1050925" y="4918075"/>
          <p14:tracePt t="37633" x="1044575" y="5048250"/>
          <p14:tracePt t="37649" x="1044575" y="5165725"/>
          <p14:tracePt t="37667" x="1044575" y="5283200"/>
          <p14:tracePt t="37683" x="1044575" y="5368925"/>
          <p14:tracePt t="37700" x="1044575" y="5394325"/>
          <p14:tracePt t="37717" x="1044575" y="5414963"/>
          <p14:tracePt t="37825" x="1044575" y="5408613"/>
          <p14:tracePt t="37889" x="1044575" y="5402263"/>
          <p14:tracePt t="38464" x="1050925" y="5394325"/>
          <p14:tracePt t="38472" x="1058863" y="5387975"/>
          <p14:tracePt t="38473" x="1065213" y="5387975"/>
          <p14:tracePt t="38484" x="1103313" y="5381625"/>
          <p14:tracePt t="38501" x="1123950" y="5381625"/>
          <p14:tracePt t="38517" x="1189038" y="5375275"/>
          <p14:tracePt t="38534" x="1273175" y="5375275"/>
          <p14:tracePt t="38551" x="1352550" y="5349875"/>
          <p14:tracePt t="38568" x="1404938" y="5283200"/>
          <p14:tracePt t="38848" x="1384300" y="5283200"/>
          <p14:tracePt t="38856" x="1338263" y="5283200"/>
          <p14:tracePt t="38864" x="1254125" y="5283200"/>
          <p14:tracePt t="38873" x="1220788" y="5270500"/>
          <p14:tracePt t="38885" x="1195388" y="5245100"/>
          <p14:tracePt t="38901" x="1189038" y="5238750"/>
          <p14:tracePt t="38937" x="1195388" y="5238750"/>
          <p14:tracePt t="38937" x="1195388" y="5232400"/>
          <p14:tracePt t="38952" x="1195388" y="5211763"/>
          <p14:tracePt t="38968" x="1201738" y="5192713"/>
          <p14:tracePt t="38984" x="1214438" y="5165725"/>
          <p14:tracePt t="39001" x="1220788" y="5133975"/>
          <p14:tracePt t="39017" x="1227138" y="5094288"/>
          <p14:tracePt t="39034" x="1227138" y="5062538"/>
          <p14:tracePt t="39052" x="1227138" y="5022850"/>
          <p14:tracePt t="39068" x="1241425" y="4957763"/>
          <p14:tracePt t="39085" x="1260475" y="4878388"/>
          <p14:tracePt t="39101" x="1287463" y="4794250"/>
          <p14:tracePt t="39119" x="1306513" y="4695825"/>
          <p14:tracePt t="39134" x="1365250" y="4565650"/>
          <p14:tracePt t="39151" x="1404938" y="4362450"/>
          <p14:tracePt t="39169" x="1449388" y="4225925"/>
          <p14:tracePt t="39185" x="1476375" y="4102100"/>
          <p14:tracePt t="39202" x="1495425" y="3990975"/>
          <p14:tracePt t="39219" x="1528763" y="3852863"/>
          <p14:tracePt t="39235" x="1560513" y="3722688"/>
          <p14:tracePt t="39252" x="1593850" y="3573463"/>
          <p14:tracePt t="39269" x="1639888" y="3416300"/>
          <p14:tracePt t="39285" x="1658938" y="3292475"/>
          <p14:tracePt t="39302" x="1671638" y="3181350"/>
          <p14:tracePt t="39319" x="1677988" y="3089275"/>
          <p14:tracePt t="39335" x="1677988" y="3030538"/>
          <p14:tracePt t="39352" x="1677988" y="2978150"/>
          <p14:tracePt t="39369" x="1671638" y="2959100"/>
          <p14:tracePt t="39385" x="1671638" y="2952750"/>
          <p14:tracePt t="39448" x="1665288" y="2952750"/>
          <p14:tracePt t="39456" x="1665288" y="2946400"/>
          <p14:tracePt t="39468" x="1665288" y="2932113"/>
          <p14:tracePt t="39468" x="1665288" y="2887663"/>
          <p14:tracePt t="39485" x="1665288" y="2808288"/>
          <p14:tracePt t="39502" x="1665288" y="2730500"/>
          <p14:tracePt t="39518" x="1684338" y="2644775"/>
          <p14:tracePt t="39536" x="1711325" y="2566988"/>
          <p14:tracePt t="39552" x="1736725" y="2481263"/>
          <p14:tracePt t="39569" x="1744663" y="2449513"/>
          <p14:tracePt t="39896" x="1744663" y="2455863"/>
          <p14:tracePt t="39907" x="1736725" y="2455863"/>
          <p14:tracePt t="39920" x="1730375" y="2468563"/>
          <p14:tracePt t="39923" x="1717675" y="2481263"/>
          <p14:tracePt t="39936" x="1692275" y="2554288"/>
          <p14:tracePt t="39953" x="1658938" y="2632075"/>
          <p14:tracePt t="39969" x="1639888" y="2690813"/>
          <p14:tracePt t="39986" x="1619250" y="2755900"/>
          <p14:tracePt t="40003" x="1593850" y="2820988"/>
          <p14:tracePt t="40020" x="1581150" y="2906713"/>
          <p14:tracePt t="40036" x="1574800" y="2984500"/>
          <p14:tracePt t="40052" x="1574800" y="3055938"/>
          <p14:tracePt t="40070" x="1581150" y="3101975"/>
          <p14:tracePt t="40086" x="1600200" y="3148013"/>
          <p14:tracePt t="40103" x="1633538" y="3187700"/>
          <p14:tracePt t="40119" x="1684338" y="3200400"/>
          <p14:tracePt t="40136" x="1809750" y="3213100"/>
          <p14:tracePt t="40153" x="1933575" y="3213100"/>
          <p14:tracePt t="40169" x="2070100" y="3200400"/>
          <p14:tracePt t="40186" x="2193925" y="3175000"/>
          <p14:tracePt t="40204" x="2298700" y="3135313"/>
          <p14:tracePt t="40220" x="2351088" y="3089275"/>
          <p14:tracePt t="40236" x="2397125" y="3049588"/>
          <p14:tracePt t="40254" x="2443163" y="2997200"/>
          <p14:tracePt t="40270" x="2455863" y="2925763"/>
          <p14:tracePt t="40287" x="2455863" y="2827338"/>
          <p14:tracePt t="40303" x="2403475" y="2709863"/>
          <p14:tracePt t="40319" x="2325688" y="2606675"/>
          <p14:tracePt t="40336" x="2214563" y="2481263"/>
          <p14:tracePt t="40353" x="2162175" y="2449513"/>
          <p14:tracePt t="40369" x="2103438" y="2430463"/>
          <p14:tracePt t="40386" x="2032000" y="2422525"/>
          <p14:tracePt t="40403" x="1952625" y="2422525"/>
          <p14:tracePt t="40419" x="1847850" y="2462213"/>
          <p14:tracePt t="40436" x="1751013" y="2520950"/>
          <p14:tracePt t="40453" x="1658938" y="2598738"/>
          <p14:tracePt t="40470" x="1574800" y="2678113"/>
          <p14:tracePt t="40486" x="1516063" y="2782888"/>
          <p14:tracePt t="40503" x="1489075" y="2873375"/>
          <p14:tracePt t="40520" x="1489075" y="3024188"/>
          <p14:tracePt t="40538" x="1528763" y="3135313"/>
          <p14:tracePt t="40554" x="1593850" y="3246438"/>
          <p14:tracePt t="40570" x="1684338" y="3317875"/>
          <p14:tracePt t="40586" x="1776413" y="3370263"/>
          <p14:tracePt t="40603" x="1868488" y="3382963"/>
          <p14:tracePt t="40620" x="1985963" y="3382963"/>
          <p14:tracePt t="40637" x="2135188" y="3382963"/>
          <p14:tracePt t="40654" x="2273300" y="3344863"/>
          <p14:tracePt t="40670" x="2397125" y="3317875"/>
          <p14:tracePt t="40687" x="2474913" y="3265488"/>
          <p14:tracePt t="40704" x="2495550" y="3252788"/>
          <p14:tracePt t="40721" x="2501900" y="3246438"/>
          <p14:tracePt t="42152" x="2501900" y="3240088"/>
          <p14:tracePt t="42161" x="2501900" y="3225800"/>
          <p14:tracePt t="42162" x="2501900" y="3206750"/>
          <p14:tracePt t="42174" x="2501900" y="3181350"/>
          <p14:tracePt t="42190" x="2495550" y="3122613"/>
          <p14:tracePt t="42207" x="2495550" y="3049588"/>
          <p14:tracePt t="42223" x="2489200" y="2978150"/>
          <p14:tracePt t="42240" x="2489200" y="2873375"/>
          <p14:tracePt t="42256" x="2489200" y="2841625"/>
          <p14:tracePt t="42256" x="2489200" y="2820988"/>
          <p14:tracePt t="42272" x="2489200" y="2782888"/>
          <p14:tracePt t="42289" x="2489200" y="2749550"/>
          <p14:tracePt t="42306" x="2489200" y="2743200"/>
          <p14:tracePt t="42322" x="2489200" y="2736850"/>
          <p14:tracePt t="42432" x="2489200" y="2730500"/>
          <p14:tracePt t="42440" x="2489200" y="2724150"/>
          <p14:tracePt t="42448" x="2489200" y="2709863"/>
          <p14:tracePt t="42456" x="2489200" y="2690813"/>
          <p14:tracePt t="42464" x="2489200" y="2659063"/>
          <p14:tracePt t="42473" x="2489200" y="2619375"/>
          <p14:tracePt t="42490" x="2489200" y="2586038"/>
          <p14:tracePt t="42506" x="2489200" y="2566988"/>
          <p14:tracePt t="42523" x="2481263" y="2554288"/>
          <p14:tracePt t="42540" x="2481263" y="2547938"/>
          <p14:tracePt t="42557" x="2474913" y="2540000"/>
          <p14:tracePt t="42592" x="2468563" y="2540000"/>
          <p14:tracePt t="42606" x="2468563" y="2533650"/>
          <p14:tracePt t="42607" x="2462213" y="2533650"/>
          <p14:tracePt t="42623" x="2455863" y="2533650"/>
          <p14:tracePt t="42623" x="2455863" y="2527300"/>
          <p14:tracePt t="42640" x="2443163" y="2527300"/>
          <p14:tracePt t="42656" x="2430463" y="2527300"/>
          <p14:tracePt t="42673" x="2416175" y="2520950"/>
          <p14:tracePt t="42691" x="2384425" y="2508250"/>
          <p14:tracePt t="42706" x="2344738" y="2495550"/>
          <p14:tracePt t="42723" x="2266950" y="2489200"/>
          <p14:tracePt t="42741" x="2135188" y="2462213"/>
          <p14:tracePt t="42757" x="2011363" y="2436813"/>
          <p14:tracePt t="42774" x="1841500" y="2416175"/>
          <p14:tracePt t="42790" x="1684338" y="2403475"/>
          <p14:tracePt t="42807" x="1516063" y="2370138"/>
          <p14:tracePt t="42823" x="1358900" y="2357438"/>
          <p14:tracePt t="42840" x="1201738" y="2351088"/>
          <p14:tracePt t="42857" x="1143000" y="2351088"/>
          <p14:tracePt t="42874" x="1123950" y="2351088"/>
          <p14:tracePt t="42890" x="1109663" y="2344738"/>
          <p14:tracePt t="43008" x="1103313" y="2338388"/>
          <p14:tracePt t="43028" x="1096963" y="2338388"/>
          <p14:tracePt t="43028" x="1084263" y="2338388"/>
          <p14:tracePt t="43041" x="1065213" y="2338388"/>
          <p14:tracePt t="43057" x="1044575" y="2338388"/>
          <p14:tracePt t="43074" x="1031875" y="2344738"/>
          <p14:tracePt t="43090" x="1019175" y="2344738"/>
          <p14:tracePt t="43107" x="1012825" y="2344738"/>
          <p14:tracePt t="43124" x="1006475" y="2351088"/>
          <p14:tracePt t="43140" x="998538" y="2363788"/>
          <p14:tracePt t="43157" x="992188" y="2370138"/>
          <p14:tracePt t="43175" x="992188" y="2378075"/>
          <p14:tracePt t="43191" x="985838" y="2390775"/>
          <p14:tracePt t="43207" x="985838" y="2397125"/>
          <p14:tracePt t="43224" x="985838" y="2403475"/>
          <p14:tracePt t="43368" x="985838" y="2390775"/>
          <p14:tracePt t="43384" x="979488" y="2370138"/>
          <p14:tracePt t="43388" x="973138" y="2357438"/>
          <p14:tracePt t="43395" x="966788" y="2344738"/>
          <p14:tracePt t="43408" x="954088" y="2332038"/>
          <p14:tracePt t="43456" x="947738" y="2332038"/>
          <p14:tracePt t="43464" x="939800" y="2332038"/>
          <p14:tracePt t="43480" x="933450" y="2332038"/>
          <p14:tracePt t="43496" x="927100" y="2332038"/>
          <p14:tracePt t="43528" x="920750" y="2332038"/>
          <p14:tracePt t="44160" x="920750" y="2338388"/>
          <p14:tracePt t="44184" x="920750" y="2344738"/>
          <p14:tracePt t="44200" x="920750" y="2357438"/>
          <p14:tracePt t="44216" x="927100" y="2363788"/>
          <p14:tracePt t="44232" x="927100" y="2378075"/>
          <p14:tracePt t="44246" x="927100" y="2384425"/>
          <p14:tracePt t="44247" x="933450" y="2397125"/>
          <p14:tracePt t="44259" x="939800" y="2409825"/>
          <p14:tracePt t="44275" x="954088" y="2436813"/>
          <p14:tracePt t="44293" x="966788" y="2462213"/>
          <p14:tracePt t="44309" x="973138" y="2474913"/>
          <p14:tracePt t="44326" x="979488" y="2495550"/>
          <p14:tracePt t="44342" x="979488" y="2501900"/>
          <p14:tracePt t="44520" x="979488" y="2508250"/>
          <p14:tracePt t="44536" x="979488" y="2527300"/>
          <p14:tracePt t="44560" x="979488" y="2547938"/>
          <p14:tracePt t="44560" x="979488" y="2566988"/>
          <p14:tracePt t="44576" x="973138" y="2579688"/>
          <p14:tracePt t="44592" x="960438" y="2606675"/>
          <p14:tracePt t="44609" x="960438" y="2625725"/>
          <p14:tracePt t="44625" x="960438" y="2659063"/>
          <p14:tracePt t="44642" x="960438" y="2697163"/>
          <p14:tracePt t="44659" x="960438" y="2724150"/>
          <p14:tracePt t="44676" x="954088" y="2743200"/>
          <p14:tracePt t="44693" x="947738" y="2776538"/>
          <p14:tracePt t="44710" x="939800" y="2827338"/>
          <p14:tracePt t="44726" x="933450" y="2867025"/>
          <p14:tracePt t="44743" x="927100" y="2913063"/>
          <p14:tracePt t="44760" x="927100" y="2971800"/>
          <p14:tracePt t="44777" x="920750" y="3017838"/>
          <p14:tracePt t="44793" x="914400" y="3063875"/>
          <p14:tracePt t="44810" x="908050" y="3095625"/>
          <p14:tracePt t="44826" x="908050" y="3135313"/>
          <p14:tracePt t="44843" x="908050" y="3175000"/>
          <p14:tracePt t="44860" x="908050" y="3194050"/>
          <p14:tracePt t="44877" x="908050" y="3219450"/>
          <p14:tracePt t="44893" x="908050" y="3233738"/>
          <p14:tracePt t="44910" x="908050" y="3246438"/>
          <p14:tracePt t="44926" x="920750" y="3278188"/>
          <p14:tracePt t="44943" x="939800" y="3298825"/>
          <p14:tracePt t="44959" x="960438" y="3311525"/>
          <p14:tracePt t="44976" x="992188" y="3336925"/>
          <p14:tracePt t="44993" x="1025525" y="3357563"/>
          <p14:tracePt t="45009" x="1077913" y="3370263"/>
          <p14:tracePt t="45026" x="1123950" y="3389313"/>
          <p14:tracePt t="45043" x="1149350" y="3403600"/>
          <p14:tracePt t="45059" x="1168400" y="3409950"/>
          <p14:tracePt t="45160" x="1162050" y="3409950"/>
          <p14:tracePt t="45184" x="1162050" y="3403600"/>
          <p14:tracePt t="45192" x="1155700" y="3395663"/>
          <p14:tracePt t="45200" x="1149350" y="3376613"/>
          <p14:tracePt t="45211" x="1123950" y="3344863"/>
          <p14:tracePt t="45227" x="1077913" y="3298825"/>
          <p14:tracePt t="45244" x="1025525" y="3246438"/>
          <p14:tracePt t="45260" x="985838" y="3187700"/>
          <p14:tracePt t="45276" x="954088" y="3148013"/>
          <p14:tracePt t="45294" x="920750" y="3101975"/>
          <p14:tracePt t="45311" x="895350" y="3043238"/>
          <p14:tracePt t="45327" x="868363" y="2965450"/>
          <p14:tracePt t="45344" x="855663" y="2919413"/>
          <p14:tracePt t="45360" x="855663" y="2867025"/>
          <p14:tracePt t="45377" x="849313" y="2808288"/>
          <p14:tracePt t="45393" x="849313" y="2755900"/>
          <p14:tracePt t="45410" x="842963" y="2697163"/>
          <p14:tracePt t="45426" x="842963" y="2659063"/>
          <p14:tracePt t="45443" x="842963" y="2619375"/>
          <p14:tracePt t="45460" x="842963" y="2579688"/>
          <p14:tracePt t="45477" x="842963" y="2547938"/>
          <p14:tracePt t="45493" x="842963" y="2514600"/>
          <p14:tracePt t="45510" x="842963" y="2481263"/>
          <p14:tracePt t="45527" x="868363" y="2443163"/>
          <p14:tracePt t="45545" x="889000" y="2416175"/>
          <p14:tracePt t="45561" x="914400" y="2384425"/>
          <p14:tracePt t="45578" x="939800" y="2363788"/>
          <p14:tracePt t="45594" x="973138" y="2357438"/>
          <p14:tracePt t="45611" x="992188" y="2344738"/>
          <p14:tracePt t="45628" x="998538" y="2344738"/>
          <p14:tracePt t="45808" x="992188" y="2344738"/>
          <p14:tracePt t="45816" x="985838" y="2351088"/>
          <p14:tracePt t="45824" x="979488" y="2351088"/>
          <p14:tracePt t="45831" x="960438" y="2384425"/>
          <p14:tracePt t="45844" x="939800" y="2403475"/>
          <p14:tracePt t="45861" x="920750" y="2416175"/>
          <p14:tracePt t="45877" x="908050" y="2443163"/>
          <p14:tracePt t="45894" x="901700" y="2468563"/>
          <p14:tracePt t="45911" x="889000" y="2489200"/>
          <p14:tracePt t="45927" x="874713" y="2520950"/>
          <p14:tracePt t="45927" x="868363" y="2533650"/>
          <p14:tracePt t="45944" x="862013" y="2573338"/>
          <p14:tracePt t="45961" x="842963" y="2613025"/>
          <p14:tracePt t="45977" x="836613" y="2651125"/>
          <p14:tracePt t="45994" x="830263" y="2690813"/>
          <p14:tracePt t="46011" x="830263" y="2717800"/>
          <p14:tracePt t="46027" x="830263" y="2743200"/>
          <p14:tracePt t="46044" x="830263" y="2782888"/>
          <p14:tracePt t="46061" x="836613" y="2841625"/>
          <p14:tracePt t="46077" x="849313" y="2894013"/>
          <p14:tracePt t="46094" x="868363" y="2946400"/>
          <p14:tracePt t="46111" x="889000" y="2990850"/>
          <p14:tracePt t="46128" x="954088" y="3082925"/>
          <p14:tracePt t="46144" x="1019175" y="3141663"/>
          <p14:tracePt t="46161" x="1084263" y="3194050"/>
          <p14:tracePt t="46178" x="1143000" y="3240088"/>
          <p14:tracePt t="46195" x="1189038" y="3265488"/>
          <p14:tracePt t="46212" x="1214438" y="3278188"/>
          <p14:tracePt t="46229" x="1227138" y="3284538"/>
          <p14:tracePt t="47937" x="1227138" y="3298825"/>
          <p14:tracePt t="47943" x="1227138" y="3311525"/>
          <p14:tracePt t="47951" x="1227138" y="3351213"/>
          <p14:tracePt t="47966" x="1227138" y="3376613"/>
          <p14:tracePt t="47982" x="1227138" y="3409950"/>
          <p14:tracePt t="47999" x="1235075" y="3441700"/>
          <p14:tracePt t="48015" x="1227138" y="3448050"/>
          <p14:tracePt t="48129" x="1220788" y="3454400"/>
          <p14:tracePt t="48137" x="1214438" y="3462338"/>
          <p14:tracePt t="48149" x="1201738" y="3462338"/>
          <p14:tracePt t="48149" x="1149350" y="3494088"/>
          <p14:tracePt t="48165" x="1065213" y="3546475"/>
          <p14:tracePt t="48182" x="927100" y="3586163"/>
          <p14:tracePt t="48199" x="769938" y="3605213"/>
          <p14:tracePt t="48216" x="633413" y="3624263"/>
          <p14:tracePt t="48232" x="476250" y="3644900"/>
          <p14:tracePt t="48250" x="423863" y="3663950"/>
          <p14:tracePt t="48266" x="411163" y="3663950"/>
          <p14:tracePt t="48409" x="417513" y="3663950"/>
          <p14:tracePt t="48418" x="431800" y="3676650"/>
          <p14:tracePt t="48425" x="490538" y="3703638"/>
          <p14:tracePt t="48438" x="601663" y="3756025"/>
          <p14:tracePt t="48449" x="719138" y="3802063"/>
          <p14:tracePt t="48466" x="889000" y="3879850"/>
          <p14:tracePt t="48482" x="1044575" y="3925888"/>
          <p14:tracePt t="48499" x="1155700" y="3984625"/>
          <p14:tracePt t="48516" x="1235075" y="4030663"/>
          <p14:tracePt t="48532" x="1287463" y="4068763"/>
          <p14:tracePt t="48549" x="1312863" y="4089400"/>
          <p14:tracePt t="48566" x="1319213" y="4089400"/>
          <p14:tracePt t="48609" x="1312863" y="4089400"/>
          <p14:tracePt t="48617" x="1312863" y="4095750"/>
          <p14:tracePt t="48633" x="1306513" y="4114800"/>
          <p14:tracePt t="48633" x="1293813" y="4133850"/>
          <p14:tracePt t="48649" x="1247775" y="4179888"/>
          <p14:tracePt t="48666" x="1195388" y="4244975"/>
          <p14:tracePt t="48683" x="1130300" y="4310063"/>
          <p14:tracePt t="48699" x="1044575" y="4395788"/>
          <p14:tracePt t="48716" x="960438" y="4473575"/>
          <p14:tracePt t="48733" x="881063" y="4552950"/>
          <p14:tracePt t="48750" x="803275" y="4630738"/>
          <p14:tracePt t="48767" x="731838" y="4708525"/>
          <p14:tracePt t="48783" x="646113" y="4800600"/>
          <p14:tracePt t="48799" x="574675" y="4865688"/>
          <p14:tracePt t="48816" x="522288" y="4918075"/>
          <p14:tracePt t="48832" x="463550" y="4983163"/>
          <p14:tracePt t="48849" x="438150" y="5003800"/>
          <p14:tracePt t="48866" x="431800" y="5010150"/>
          <p14:tracePt t="48882" x="431800" y="5016500"/>
          <p14:tracePt t="48937" x="450850" y="5016500"/>
          <p14:tracePt t="48945" x="482600" y="5016500"/>
          <p14:tracePt t="48953" x="568325" y="5016500"/>
          <p14:tracePt t="48966" x="673100" y="5016500"/>
          <p14:tracePt t="48983" x="796925" y="5016500"/>
          <p14:tracePt t="48999" x="927100" y="5029200"/>
          <p14:tracePt t="49016" x="1044575" y="5062538"/>
          <p14:tracePt t="49034" x="1071563" y="5075238"/>
          <p14:tracePt t="49050" x="1109663" y="5100638"/>
          <p14:tracePt t="49066" x="1117600" y="5106988"/>
          <p14:tracePt t="49083" x="1117600" y="5113338"/>
          <p14:tracePt t="49137" x="1109663" y="5113338"/>
          <p14:tracePt t="49153" x="1109663" y="5106988"/>
          <p14:tracePt t="49161" x="1103313" y="5106988"/>
          <p14:tracePt t="49169" x="1096963" y="5106988"/>
          <p14:tracePt t="49183" x="1071563" y="5121275"/>
          <p14:tracePt t="49201" x="1019175" y="5146675"/>
          <p14:tracePt t="49216" x="920750" y="5211763"/>
          <p14:tracePt t="49234" x="842963" y="5264150"/>
          <p14:tracePt t="49250" x="750888" y="5341938"/>
          <p14:tracePt t="49267" x="685800" y="5421313"/>
          <p14:tracePt t="49284" x="639763" y="5480050"/>
          <p14:tracePt t="49301" x="587375" y="5538788"/>
          <p14:tracePt t="49317" x="561975" y="5591175"/>
          <p14:tracePt t="49334" x="561975" y="5616575"/>
          <p14:tracePt t="49351" x="561975" y="5649913"/>
          <p14:tracePt t="49367" x="568325" y="5662613"/>
          <p14:tracePt t="49384" x="593725" y="5695950"/>
          <p14:tracePt t="49401" x="652463" y="5727700"/>
          <p14:tracePt t="49417" x="725488" y="5773738"/>
          <p14:tracePt t="49434" x="796925" y="5799138"/>
          <p14:tracePt t="49450" x="868363" y="5838825"/>
          <p14:tracePt t="49467" x="920750" y="5872163"/>
          <p14:tracePt t="49484" x="960438" y="5891213"/>
          <p14:tracePt t="49501" x="992188" y="5918200"/>
          <p14:tracePt t="49517" x="1006475" y="5924550"/>
          <p14:tracePt t="51129" x="1012825" y="5918200"/>
          <p14:tracePt t="51137" x="1019175" y="5910263"/>
          <p14:tracePt t="51144" x="1031875" y="5891213"/>
          <p14:tracePt t="51153" x="1031875" y="5865813"/>
          <p14:tracePt t="51169" x="1044575" y="5819775"/>
          <p14:tracePt t="51186" x="1050925" y="5786438"/>
          <p14:tracePt t="51203" x="1058863" y="5740400"/>
          <p14:tracePt t="51219" x="1077913" y="5689600"/>
          <p14:tracePt t="51236" x="1090613" y="5622925"/>
          <p14:tracePt t="51254" x="1109663" y="5564188"/>
          <p14:tracePt t="51270" x="1136650" y="5480050"/>
          <p14:tracePt t="51287" x="1189038" y="5381625"/>
          <p14:tracePt t="51303" x="1254125" y="5270500"/>
          <p14:tracePt t="51320" x="1319213" y="5153025"/>
          <p14:tracePt t="51336" x="1411288" y="4970463"/>
          <p14:tracePt t="51353" x="1482725" y="4852988"/>
          <p14:tracePt t="51370" x="1522413" y="4735513"/>
          <p14:tracePt t="51387" x="1566863" y="4624388"/>
          <p14:tracePt t="51403" x="1612900" y="4500563"/>
          <p14:tracePt t="51419" x="1652588" y="4368800"/>
          <p14:tracePt t="51436" x="1717675" y="4232275"/>
          <p14:tracePt t="51453" x="1770063" y="4114800"/>
          <p14:tracePt t="51469" x="1816100" y="3997325"/>
          <p14:tracePt t="51487" x="1854200" y="3879850"/>
          <p14:tracePt t="51504" x="1881188" y="3762375"/>
          <p14:tracePt t="51520" x="1912938" y="3592513"/>
          <p14:tracePt t="51537" x="1927225" y="3487738"/>
          <p14:tracePt t="51553" x="1939925" y="3389313"/>
          <p14:tracePt t="51571" x="1952625" y="3317875"/>
          <p14:tracePt t="51587" x="1952625" y="3259138"/>
          <p14:tracePt t="51604" x="1952625" y="3219450"/>
          <p14:tracePt t="51621" x="1952625" y="3175000"/>
          <p14:tracePt t="51637" x="1952625" y="3128963"/>
          <p14:tracePt t="51653" x="1952625" y="3082925"/>
          <p14:tracePt t="51671" x="1946275" y="3030538"/>
          <p14:tracePt t="51687" x="1946275" y="2978150"/>
          <p14:tracePt t="51704" x="1946275" y="2913063"/>
          <p14:tracePt t="51721" x="1946275" y="2867025"/>
          <p14:tracePt t="51737" x="1946275" y="2820988"/>
          <p14:tracePt t="51754" x="1939925" y="2782888"/>
          <p14:tracePt t="51770" x="1939925" y="2749550"/>
          <p14:tracePt t="51787" x="1939925" y="2709863"/>
          <p14:tracePt t="51804" x="1939925" y="2697163"/>
          <p14:tracePt t="51821" x="1939925" y="2690813"/>
          <p14:tracePt t="52505" x="1946275" y="2690813"/>
          <p14:tracePt t="52537" x="1952625" y="2690813"/>
          <p14:tracePt t="52729" x="1958975" y="2690813"/>
          <p14:tracePt t="52825" x="1965325" y="2690813"/>
          <p14:tracePt t="52841" x="1965325" y="2697163"/>
          <p14:tracePt t="52857" x="1973263" y="2703513"/>
          <p14:tracePt t="52860" x="1979613" y="2709863"/>
          <p14:tracePt t="52872" x="1992313" y="2755900"/>
          <p14:tracePt t="52889" x="1992313" y="2776538"/>
          <p14:tracePt t="52905" x="1992313" y="2795588"/>
          <p14:tracePt t="52922" x="1979613" y="2808288"/>
          <p14:tracePt t="52939" x="1979613" y="2814638"/>
          <p14:tracePt t="53089" x="1979613" y="2820988"/>
          <p14:tracePt t="53097" x="1979613" y="2835275"/>
          <p14:tracePt t="53105" x="1985963" y="2854325"/>
          <p14:tracePt t="53122" x="1985963" y="2919413"/>
          <p14:tracePt t="53124" x="1985963" y="3005138"/>
          <p14:tracePt t="53139" x="1979613" y="3089275"/>
          <p14:tracePt t="53156" x="1979613" y="3194050"/>
          <p14:tracePt t="53172" x="1979613" y="3284538"/>
          <p14:tracePt t="53189" x="1973263" y="3376613"/>
          <p14:tracePt t="53206" x="1952625" y="3448050"/>
          <p14:tracePt t="53223" x="1939925" y="3533775"/>
          <p14:tracePt t="53240" x="1912938" y="3605213"/>
          <p14:tracePt t="53256" x="1862138" y="3709988"/>
          <p14:tracePt t="53273" x="1847850" y="3775075"/>
          <p14:tracePt t="53289" x="1822450" y="3802063"/>
          <p14:tracePt t="53305" x="1803400" y="3821113"/>
          <p14:tracePt t="53323" x="1789113" y="3827463"/>
          <p14:tracePt t="53339" x="1776413" y="3833813"/>
          <p14:tracePt t="53356" x="1770063" y="3840163"/>
          <p14:tracePt t="53373" x="1763713" y="3840163"/>
          <p14:tracePt t="53389" x="1751013" y="3846513"/>
          <p14:tracePt t="53405" x="1736725" y="3846513"/>
          <p14:tracePt t="53423" x="1717675" y="3852863"/>
          <p14:tracePt t="53439" x="1692275" y="3852863"/>
          <p14:tracePt t="53456" x="1658938" y="3852863"/>
          <p14:tracePt t="53473" x="1625600" y="3852863"/>
          <p14:tracePt t="53490" x="1612900" y="3852863"/>
          <p14:tracePt t="53506" x="1587500" y="3852863"/>
          <p14:tracePt t="53523" x="1566863" y="3852863"/>
          <p14:tracePt t="53577" x="1560513" y="3852863"/>
          <p14:tracePt t="53649" x="1566863" y="3852863"/>
          <p14:tracePt t="53673" x="1574800" y="3852863"/>
          <p14:tracePt t="53681" x="1581150" y="3852863"/>
          <p14:tracePt t="53685" x="1587500" y="3852863"/>
          <p14:tracePt t="53691" x="1612900" y="3852863"/>
          <p14:tracePt t="53706" x="1639888" y="3852863"/>
          <p14:tracePt t="53723" x="1665288" y="3852863"/>
          <p14:tracePt t="53739" x="1698625" y="3852863"/>
          <p14:tracePt t="53756" x="1730375" y="3852863"/>
          <p14:tracePt t="53773" x="1770063" y="3852863"/>
          <p14:tracePt t="53789" x="1816100" y="3852863"/>
          <p14:tracePt t="53806" x="1854200" y="3852863"/>
          <p14:tracePt t="53823" x="1920875" y="3852863"/>
          <p14:tracePt t="53840" x="2044700" y="3852863"/>
          <p14:tracePt t="53857" x="2128838" y="3852863"/>
          <p14:tracePt t="53874" x="2220913" y="3852863"/>
          <p14:tracePt t="53890" x="2305050" y="3852863"/>
          <p14:tracePt t="53906" x="2409825" y="3852863"/>
          <p14:tracePt t="53923" x="2489200" y="3852863"/>
          <p14:tracePt t="53940" x="2554288" y="3852863"/>
          <p14:tracePt t="53957" x="2592388" y="3852863"/>
          <p14:tracePt t="53973" x="2625725" y="3860800"/>
          <p14:tracePt t="53990" x="2644775" y="3860800"/>
          <p14:tracePt t="54977" x="2644775" y="3852863"/>
          <p14:tracePt t="54992" x="2644775" y="3846513"/>
          <p14:tracePt t="54992" x="2638425" y="3781425"/>
          <p14:tracePt t="55009" x="2619375" y="3716338"/>
          <p14:tracePt t="55025" x="2592388" y="3617913"/>
          <p14:tracePt t="55042" x="2560638" y="3513138"/>
          <p14:tracePt t="55059" x="2527300" y="3441700"/>
          <p14:tracePt t="55075" x="2514600" y="3357563"/>
          <p14:tracePt t="55092" x="2481263" y="3292475"/>
          <p14:tracePt t="55109" x="2449513" y="3206750"/>
          <p14:tracePt t="55125" x="2430463" y="3141663"/>
          <p14:tracePt t="55142" x="2409825" y="3055938"/>
          <p14:tracePt t="55159" x="2384425" y="2978150"/>
          <p14:tracePt t="55175" x="2357438" y="2900363"/>
          <p14:tracePt t="55192" x="2325688" y="2835275"/>
          <p14:tracePt t="55208" x="2319338" y="2782888"/>
          <p14:tracePt t="55225" x="2305050" y="2762250"/>
          <p14:tracePt t="55243" x="2298700" y="2736850"/>
          <p14:tracePt t="55259" x="2286000" y="2717800"/>
          <p14:tracePt t="55275" x="2279650" y="2703513"/>
          <p14:tracePt t="55293" x="2273300" y="2690813"/>
          <p14:tracePt t="55309" x="2266950" y="2671763"/>
          <p14:tracePt t="55326" x="2266950" y="2659063"/>
          <p14:tracePt t="55343" x="2260600" y="2632075"/>
          <p14:tracePt t="55359" x="2260600" y="2606675"/>
          <p14:tracePt t="55376" x="2260600" y="2579688"/>
          <p14:tracePt t="55528" x="2260600" y="2586038"/>
          <p14:tracePt t="55536" x="2266950" y="2586038"/>
          <p14:tracePt t="55561" x="2266950" y="2592388"/>
          <p14:tracePt t="55569" x="2273300" y="2592388"/>
          <p14:tracePt t="55585" x="2273300" y="2598738"/>
          <p14:tracePt t="55593" x="2273300" y="2606675"/>
          <p14:tracePt t="55599" x="2279650" y="2606675"/>
          <p14:tracePt t="55609" x="2292350" y="2619375"/>
          <p14:tracePt t="55626" x="2311400" y="2638425"/>
          <p14:tracePt t="55643" x="2332038" y="2644775"/>
          <p14:tracePt t="55660" x="2370138" y="2671763"/>
          <p14:tracePt t="55676" x="2409825" y="2690813"/>
          <p14:tracePt t="55693" x="2462213" y="2709863"/>
          <p14:tracePt t="55709" x="2508250" y="2709863"/>
          <p14:tracePt t="55726" x="2554288" y="2709863"/>
          <p14:tracePt t="55743" x="2632075" y="2717800"/>
          <p14:tracePt t="55760" x="2703513" y="2717800"/>
          <p14:tracePt t="55776" x="2762250" y="2724150"/>
          <p14:tracePt t="55792" x="2835275" y="2736850"/>
          <p14:tracePt t="55809" x="2900363" y="2743200"/>
          <p14:tracePt t="55826" x="2938463" y="2749550"/>
          <p14:tracePt t="55843" x="2978150" y="2762250"/>
          <p14:tracePt t="55860" x="3011488" y="2762250"/>
          <p14:tracePt t="55876" x="3036888" y="2768600"/>
          <p14:tracePt t="55893" x="3070225" y="2768600"/>
          <p14:tracePt t="55910" x="3101975" y="2768600"/>
          <p14:tracePt t="55927" x="3128963" y="2768600"/>
          <p14:tracePt t="55943" x="3154363" y="2768600"/>
          <p14:tracePt t="55959" x="3181350" y="2768600"/>
          <p14:tracePt t="55976" x="3200400" y="2768600"/>
          <p14:tracePt t="55992" x="3206750" y="2768600"/>
          <p14:tracePt t="56010" x="3213100" y="2768600"/>
          <p14:tracePt t="56240" x="3200400" y="2776538"/>
          <p14:tracePt t="56249" x="3200400" y="2782888"/>
          <p14:tracePt t="56257" x="3187700" y="2782888"/>
          <p14:tracePt t="56260" x="3167063" y="2789238"/>
          <p14:tracePt t="56277" x="3154363" y="2795588"/>
          <p14:tracePt t="56294" x="3141663" y="2801938"/>
          <p14:tracePt t="56310" x="3135313" y="2808288"/>
          <p14:tracePt t="56327" x="3116263" y="2814638"/>
          <p14:tracePt t="56344" x="3095625" y="2820988"/>
          <p14:tracePt t="56344" x="3089275" y="2827338"/>
          <p14:tracePt t="56361" x="3070225" y="2835275"/>
          <p14:tracePt t="56377" x="3043238" y="2841625"/>
          <p14:tracePt t="56394" x="3017838" y="2847975"/>
          <p14:tracePt t="56410" x="2997200" y="2847975"/>
          <p14:tracePt t="56426" x="2971800" y="2854325"/>
          <p14:tracePt t="56443" x="2952750" y="2854325"/>
          <p14:tracePt t="56460" x="2938463" y="2854325"/>
          <p14:tracePt t="56476" x="2925763" y="2854325"/>
          <p14:tracePt t="56493" x="2913063" y="2854325"/>
          <p14:tracePt t="56510" x="2894013" y="2854325"/>
          <p14:tracePt t="56527" x="2867025" y="2854325"/>
          <p14:tracePt t="56527" x="2847975" y="2854325"/>
          <p14:tracePt t="56544" x="2808288" y="2854325"/>
          <p14:tracePt t="56561" x="2776538" y="2854325"/>
          <p14:tracePt t="56577" x="2736850" y="2860675"/>
          <p14:tracePt t="56594" x="2690813" y="2867025"/>
          <p14:tracePt t="56611" x="2659063" y="2879725"/>
          <p14:tracePt t="56628" x="2619375" y="2887663"/>
          <p14:tracePt t="56644" x="2598738" y="2894013"/>
          <p14:tracePt t="56660" x="2579688" y="2906713"/>
          <p14:tracePt t="56677" x="2573338" y="2906713"/>
          <p14:tracePt t="56693" x="2566988" y="2913063"/>
          <p14:tracePt t="57664" x="2566988" y="2925763"/>
          <p14:tracePt t="57678" x="2566988" y="2932113"/>
          <p14:tracePt t="57679" x="2566988" y="2952750"/>
          <p14:tracePt t="57696" x="2566988" y="2959100"/>
          <p14:tracePt t="57713" x="2566988" y="2965450"/>
          <p14:tracePt t="57832" x="2566988" y="2978150"/>
          <p14:tracePt t="57845" x="2566988" y="2984500"/>
          <p14:tracePt t="57846" x="2566988" y="2997200"/>
          <p14:tracePt t="57862" x="2573338" y="3011488"/>
          <p14:tracePt t="57879" x="2573338" y="3043238"/>
          <p14:tracePt t="57896" x="2573338" y="3089275"/>
          <p14:tracePt t="57913" x="2573338" y="3122613"/>
          <p14:tracePt t="57929" x="2573338" y="3160713"/>
          <p14:tracePt t="57946" x="2573338" y="3213100"/>
          <p14:tracePt t="57962" x="2573338" y="3278188"/>
          <p14:tracePt t="57979" x="2573338" y="3370263"/>
          <p14:tracePt t="57996" x="2560638" y="3487738"/>
          <p14:tracePt t="58013" x="2547938" y="3586163"/>
          <p14:tracePt t="58029" x="2508250" y="3716338"/>
          <p14:tracePt t="58046" x="2474913" y="3833813"/>
          <p14:tracePt t="58063" x="2416175" y="3970338"/>
          <p14:tracePt t="58080" x="2311400" y="4179888"/>
          <p14:tracePt t="58096" x="2233613" y="4303713"/>
          <p14:tracePt t="58113" x="2162175" y="4389438"/>
          <p14:tracePt t="58130" x="2090738" y="4479925"/>
          <p14:tracePt t="58147" x="2032000" y="4525963"/>
          <p14:tracePt t="58163" x="1992313" y="4584700"/>
          <p14:tracePt t="58180" x="1958975" y="4624388"/>
          <p14:tracePt t="58197" x="1946275" y="4656138"/>
          <p14:tracePt t="58213" x="1939925" y="4670425"/>
          <p14:tracePt t="58230" x="1939925" y="4683125"/>
          <p14:tracePt t="58247" x="1939925" y="4695825"/>
          <p14:tracePt t="58263" x="1939925" y="4702175"/>
          <p14:tracePt t="58279" x="1939925" y="4722813"/>
          <p14:tracePt t="58296" x="1965325" y="4754563"/>
          <p14:tracePt t="58313" x="2005013" y="4787900"/>
          <p14:tracePt t="58330" x="2051050" y="4826000"/>
          <p14:tracePt t="58347" x="2097088" y="4872038"/>
          <p14:tracePt t="58363" x="2122488" y="4892675"/>
          <p14:tracePt t="58380" x="2149475" y="4905375"/>
          <p14:tracePt t="58397" x="2155825" y="4905375"/>
          <p14:tracePt t="58512" x="2149475" y="4905375"/>
          <p14:tracePt t="58520" x="2122488" y="4905375"/>
          <p14:tracePt t="58536" x="2090738" y="4905375"/>
          <p14:tracePt t="58547" x="2051050" y="4905375"/>
          <p14:tracePt t="58564" x="1998663" y="4905375"/>
          <p14:tracePt t="58580" x="1933575" y="4905375"/>
          <p14:tracePt t="58597" x="1874838" y="4911725"/>
          <p14:tracePt t="58614" x="1816100" y="4918075"/>
          <p14:tracePt t="58630" x="1757363" y="4918075"/>
          <p14:tracePt t="58647" x="1724025" y="4918075"/>
          <p14:tracePt t="58663" x="1684338" y="4918075"/>
          <p14:tracePt t="58680" x="1652588" y="4918075"/>
          <p14:tracePt t="58696" x="1646238" y="4918075"/>
          <p14:tracePt t="58920" x="1652588" y="4918075"/>
          <p14:tracePt t="58936" x="1658938" y="4918075"/>
          <p14:tracePt t="58952" x="1665288" y="4918075"/>
          <p14:tracePt t="58960" x="1671638" y="4918075"/>
          <p14:tracePt t="58965" x="1677988" y="4918075"/>
          <p14:tracePt t="58981" x="1684338" y="4918075"/>
          <p14:tracePt t="58997" x="1704975" y="4918075"/>
          <p14:tracePt t="59014" x="1736725" y="4918075"/>
          <p14:tracePt t="59031" x="1776413" y="4918075"/>
          <p14:tracePt t="59047" x="1847850" y="4918075"/>
          <p14:tracePt t="59064" x="1933575" y="4918075"/>
          <p14:tracePt t="59081" x="1998663" y="4918075"/>
          <p14:tracePt t="59097" x="2076450" y="4918075"/>
          <p14:tracePt t="59114" x="2149475" y="4918075"/>
          <p14:tracePt t="59130" x="2214563" y="4918075"/>
          <p14:tracePt t="59147" x="2273300" y="4918075"/>
          <p14:tracePt t="59164" x="2338388" y="4918075"/>
          <p14:tracePt t="59180" x="2416175" y="4924425"/>
          <p14:tracePt t="59197" x="2495550" y="4924425"/>
          <p14:tracePt t="59214" x="2598738" y="4924425"/>
          <p14:tracePt t="59230" x="2703513" y="4924425"/>
          <p14:tracePt t="59247" x="2827338" y="4924425"/>
          <p14:tracePt t="59264" x="3017838" y="4924425"/>
          <p14:tracePt t="59280" x="3141663" y="4924425"/>
          <p14:tracePt t="59297" x="3240088" y="4924425"/>
          <p14:tracePt t="59314" x="3330575" y="4924425"/>
          <p14:tracePt t="59331" x="3409950" y="4924425"/>
          <p14:tracePt t="59347" x="3448050" y="4924425"/>
          <p14:tracePt t="59364" x="3475038" y="4924425"/>
          <p14:tracePt t="59381" x="3481388" y="4918075"/>
          <p14:tracePt t="59880" x="3481388" y="4911725"/>
          <p14:tracePt t="59888" x="3487738" y="4911725"/>
          <p14:tracePt t="59889" x="3494088" y="4884738"/>
          <p14:tracePt t="59899" x="3500438" y="4840288"/>
          <p14:tracePt t="59916" x="3506788" y="4767263"/>
          <p14:tracePt t="59933" x="3527425" y="4611688"/>
          <p14:tracePt t="59949" x="3533775" y="4402138"/>
          <p14:tracePt t="59966" x="3533775" y="4030663"/>
          <p14:tracePt t="59982" x="3533775" y="3638550"/>
          <p14:tracePt t="59999" x="3533775" y="3403600"/>
          <p14:tracePt t="60015" x="3565525" y="3148013"/>
          <p14:tracePt t="60033" x="3565525" y="3036888"/>
          <p14:tracePt t="60048" x="3565525" y="2932113"/>
          <p14:tracePt t="60065" x="3540125" y="2841625"/>
          <p14:tracePt t="60082" x="3527425" y="2782888"/>
          <p14:tracePt t="60099" x="3506788" y="2743200"/>
          <p14:tracePt t="60116" x="3494088" y="2736850"/>
          <p14:tracePt t="60152" x="3487738" y="2730500"/>
          <p14:tracePt t="60200" x="3481388" y="2730500"/>
          <p14:tracePt t="60216" x="3475038" y="2730500"/>
          <p14:tracePt t="60219" x="3462338" y="2736850"/>
          <p14:tracePt t="60232" x="3416300" y="2755900"/>
          <p14:tracePt t="60249" x="3357563" y="2820988"/>
          <p14:tracePt t="60266" x="3259138" y="2913063"/>
          <p14:tracePt t="60282" x="3135313" y="2997200"/>
          <p14:tracePt t="60299" x="2997200" y="3108325"/>
          <p14:tracePt t="60315" x="2900363" y="3194050"/>
          <p14:tracePt t="60332" x="2820988" y="3252788"/>
          <p14:tracePt t="60349" x="2776538" y="3284538"/>
          <p14:tracePt t="60365" x="2743200" y="3292475"/>
          <p14:tracePt t="60382" x="2724150" y="3292475"/>
          <p14:tracePt t="60399" x="2717800" y="3292475"/>
          <p14:tracePt t="60464" x="2709863" y="3292475"/>
          <p14:tracePt t="60482" x="2703513" y="3292475"/>
          <p14:tracePt t="60483" x="2697163" y="3284538"/>
          <p14:tracePt t="60499" x="2678113" y="3284538"/>
          <p14:tracePt t="60517" x="2665413" y="3278188"/>
          <p14:tracePt t="60533" x="2651125" y="3278188"/>
          <p14:tracePt t="60550" x="2644775" y="3278188"/>
          <p14:tracePt t="60672" x="2651125" y="3278188"/>
          <p14:tracePt t="60682" x="2665413" y="3278188"/>
          <p14:tracePt t="60683" x="2709863" y="3278188"/>
          <p14:tracePt t="60700" x="2782888" y="3278188"/>
          <p14:tracePt t="60716" x="2894013" y="3278188"/>
          <p14:tracePt t="60733" x="3011488" y="3271838"/>
          <p14:tracePt t="60750" x="3135313" y="3271838"/>
          <p14:tracePt t="60766" x="3265488" y="3271838"/>
          <p14:tracePt t="60784" x="3468688" y="3271838"/>
          <p14:tracePt t="60800" x="3592513" y="3271838"/>
          <p14:tracePt t="60817" x="3722688" y="3271838"/>
          <p14:tracePt t="60834" x="3808413" y="3271838"/>
          <p14:tracePt t="60850" x="3886200" y="3271838"/>
          <p14:tracePt t="60866" x="3938588" y="3271838"/>
          <p14:tracePt t="60883" x="3978275" y="3271838"/>
          <p14:tracePt t="60899" x="3990975" y="3271838"/>
          <p14:tracePt t="60916" x="4010025" y="3271838"/>
          <p14:tracePt t="60933" x="4016375" y="3271838"/>
          <p14:tracePt t="60968" x="4022725" y="3271838"/>
          <p14:tracePt t="61312" x="4016375" y="3271838"/>
          <p14:tracePt t="61328" x="4010025" y="3271838"/>
          <p14:tracePt t="61336" x="4003675" y="3271838"/>
          <p14:tracePt t="61341" x="3997325" y="3271838"/>
          <p14:tracePt t="61350" x="3963988" y="3271838"/>
          <p14:tracePt t="61367" x="3898900" y="3271838"/>
          <p14:tracePt t="61384" x="3802063" y="3265488"/>
          <p14:tracePt t="61400" x="3722688" y="3265488"/>
          <p14:tracePt t="61417" x="3638550" y="3265488"/>
          <p14:tracePt t="61434" x="3565525" y="3265488"/>
          <p14:tracePt t="61450" x="3521075" y="3265488"/>
          <p14:tracePt t="61467" x="3468688" y="3259138"/>
          <p14:tracePt t="61484" x="3435350" y="3252788"/>
          <p14:tracePt t="61500" x="3409950" y="3246438"/>
          <p14:tracePt t="61517" x="3389313" y="3246438"/>
          <p14:tracePt t="61534" x="3382963" y="3246438"/>
          <p14:tracePt t="61720" x="3389313" y="3246438"/>
          <p14:tracePt t="61736" x="3403600" y="3246438"/>
          <p14:tracePt t="61744" x="3416300" y="3246438"/>
          <p14:tracePt t="61752" x="3429000" y="3246438"/>
          <p14:tracePt t="61760" x="3448050" y="3246438"/>
          <p14:tracePt t="61768" x="3494088" y="3246438"/>
          <p14:tracePt t="61768" x="3513138" y="3246438"/>
          <p14:tracePt t="61784" x="3579813" y="3246438"/>
          <p14:tracePt t="61801" x="3624263" y="3246438"/>
          <p14:tracePt t="61817" x="3697288" y="3246438"/>
          <p14:tracePt t="61834" x="3762375" y="3246438"/>
          <p14:tracePt t="61851" x="3846513" y="3246438"/>
          <p14:tracePt t="61869" x="3911600" y="3246438"/>
          <p14:tracePt t="61885" x="3978275" y="3246438"/>
          <p14:tracePt t="61901" x="4043363" y="3246438"/>
          <p14:tracePt t="61918" x="4081463" y="3246438"/>
          <p14:tracePt t="61934" x="4127500" y="3246438"/>
          <p14:tracePt t="61951" x="4198938" y="3246438"/>
          <p14:tracePt t="61969" x="4219575" y="3246438"/>
          <p14:tracePt t="61985" x="4232275" y="3246438"/>
          <p14:tracePt t="62368" x="4225925" y="3246438"/>
          <p14:tracePt t="62392" x="4219575" y="3246438"/>
          <p14:tracePt t="62400" x="4213225" y="3246438"/>
          <p14:tracePt t="62408" x="4206875" y="3246438"/>
          <p14:tracePt t="62416" x="4192588" y="3246438"/>
          <p14:tracePt t="62436" x="4167188" y="3246438"/>
          <p14:tracePt t="62436" x="4114800" y="3246438"/>
          <p14:tracePt t="62453" x="4062413" y="3246438"/>
          <p14:tracePt t="62469" x="3990975" y="3233738"/>
          <p14:tracePt t="62486" x="3898900" y="3213100"/>
          <p14:tracePt t="62503" x="3827463" y="3181350"/>
          <p14:tracePt t="62519" x="3703638" y="3141663"/>
          <p14:tracePt t="62536" x="3617913" y="3141663"/>
          <p14:tracePt t="62553" x="3540125" y="3135313"/>
          <p14:tracePt t="62570" x="3468688" y="3135313"/>
          <p14:tracePt t="62586" x="3395663" y="3135313"/>
          <p14:tracePt t="62603" x="3336925" y="3135313"/>
          <p14:tracePt t="62620" x="3265488" y="3135313"/>
          <p14:tracePt t="62636" x="3200400" y="3135313"/>
          <p14:tracePt t="62652" x="3122613" y="3135313"/>
          <p14:tracePt t="62669" x="3055938" y="3141663"/>
          <p14:tracePt t="62685" x="2978150" y="3154363"/>
          <p14:tracePt t="62702" x="2900363" y="3154363"/>
          <p14:tracePt t="62719" x="2827338" y="3154363"/>
          <p14:tracePt t="62735" x="2743200" y="3160713"/>
          <p14:tracePt t="62753" x="2717800" y="3167063"/>
          <p14:tracePt t="62770" x="2703513" y="3167063"/>
          <p14:tracePt t="62786" x="2690813" y="3175000"/>
          <p14:tracePt t="63368" x="2697163" y="3175000"/>
          <p14:tracePt t="63416" x="2703513" y="3175000"/>
          <p14:tracePt t="63432" x="2709863" y="3167063"/>
          <p14:tracePt t="63440" x="2717800" y="3167063"/>
          <p14:tracePt t="63448" x="2717800" y="3160713"/>
          <p14:tracePt t="63454" x="2730500" y="3160713"/>
          <p14:tracePt t="63470" x="2743200" y="3160713"/>
          <p14:tracePt t="63487" x="2768600" y="3160713"/>
          <p14:tracePt t="63504" x="2782888" y="3154363"/>
          <p14:tracePt t="63521" x="2789238" y="3154363"/>
          <p14:tracePt t="63568" x="2795588" y="3154363"/>
          <p14:tracePt t="63576" x="2801938" y="3154363"/>
          <p14:tracePt t="63592" x="2808288" y="3148013"/>
          <p14:tracePt t="63604" x="2814638" y="3148013"/>
          <p14:tracePt t="63608" x="2835275" y="3148013"/>
          <p14:tracePt t="63621" x="2854325" y="3148013"/>
          <p14:tracePt t="63638" x="2867025" y="3141663"/>
          <p14:tracePt t="63654" x="2873375" y="3141663"/>
          <p14:tracePt t="63688" x="2879725" y="3141663"/>
          <p14:tracePt t="63736" x="2894013" y="3141663"/>
          <p14:tracePt t="63752" x="2900363" y="3141663"/>
          <p14:tracePt t="63760" x="2913063" y="3141663"/>
          <p14:tracePt t="63771" x="2925763" y="3148013"/>
          <p14:tracePt t="63776" x="2946400" y="3148013"/>
          <p14:tracePt t="63787" x="2965450" y="3154363"/>
          <p14:tracePt t="63804" x="2990850" y="3154363"/>
          <p14:tracePt t="63821" x="3017838" y="3154363"/>
          <p14:tracePt t="63837" x="3055938" y="3154363"/>
          <p14:tracePt t="63854" x="3101975" y="3167063"/>
          <p14:tracePt t="63871" x="3154363" y="3175000"/>
          <p14:tracePt t="63888" x="3200400" y="3181350"/>
          <p14:tracePt t="63904" x="3219450" y="3187700"/>
          <p14:tracePt t="63921" x="3240088" y="3194050"/>
          <p14:tracePt t="63938" x="3246438" y="3206750"/>
          <p14:tracePt t="63955" x="3252788" y="3206750"/>
          <p14:tracePt t="64288" x="3252788" y="3200400"/>
          <p14:tracePt t="64303" x="3259138" y="3194050"/>
          <p14:tracePt t="64304" x="3259138" y="3187700"/>
          <p14:tracePt t="64322" x="3265488" y="3175000"/>
          <p14:tracePt t="64322" x="3265488" y="3167063"/>
          <p14:tracePt t="64338" x="3265488" y="3154363"/>
          <p14:tracePt t="64354" x="3252788" y="3141663"/>
          <p14:tracePt t="64372" x="3225800" y="3122613"/>
          <p14:tracePt t="64389" x="3200400" y="3101975"/>
          <p14:tracePt t="64405" x="3160713" y="3089275"/>
          <p14:tracePt t="64422" x="3128963" y="3082925"/>
          <p14:tracePt t="64439" x="3089275" y="3082925"/>
          <p14:tracePt t="64456" x="3036888" y="3082925"/>
          <p14:tracePt t="64472" x="2971800" y="3082925"/>
          <p14:tracePt t="64490" x="2925763" y="3101975"/>
          <p14:tracePt t="64506" x="2887663" y="3122613"/>
          <p14:tracePt t="64523" x="2854325" y="3135313"/>
          <p14:tracePt t="64540" x="2820988" y="3160713"/>
          <p14:tracePt t="64557" x="2795588" y="3187700"/>
          <p14:tracePt t="64573" x="2782888" y="3206750"/>
          <p14:tracePt t="64590" x="2762250" y="3233738"/>
          <p14:tracePt t="64607" x="2762250" y="3259138"/>
          <p14:tracePt t="64623" x="2755900" y="3271838"/>
          <p14:tracePt t="65321" x="2755900" y="3278188"/>
          <p14:tracePt t="65329" x="2768600" y="3284538"/>
          <p14:tracePt t="65341" x="2789238" y="3298825"/>
          <p14:tracePt t="65341" x="2835275" y="3330575"/>
          <p14:tracePt t="65357" x="2860675" y="3351213"/>
          <p14:tracePt t="65374" x="2919413" y="3395663"/>
          <p14:tracePt t="65390" x="2990850" y="3468688"/>
          <p14:tracePt t="65407" x="3063875" y="3552825"/>
          <p14:tracePt t="65425" x="3135313" y="3632200"/>
          <p14:tracePt t="65441" x="3213100" y="3781425"/>
          <p14:tracePt t="65457" x="3259138" y="3886200"/>
          <p14:tracePt t="65474" x="3311525" y="3997325"/>
          <p14:tracePt t="65490" x="3351213" y="4102100"/>
          <p14:tracePt t="65507" x="3357563" y="4219575"/>
          <p14:tracePt t="65524" x="3370263" y="4318000"/>
          <p14:tracePt t="65540" x="3376613" y="4414838"/>
          <p14:tracePt t="65558" x="3376613" y="4487863"/>
          <p14:tracePt t="65574" x="3357563" y="4552950"/>
          <p14:tracePt t="65591" x="3336925" y="4618038"/>
          <p14:tracePt t="65608" x="3298825" y="4695825"/>
          <p14:tracePt t="65624" x="3200400" y="4813300"/>
          <p14:tracePt t="65642" x="3116263" y="4878388"/>
          <p14:tracePt t="65658" x="3017838" y="4951413"/>
          <p14:tracePt t="65674" x="2887663" y="5029200"/>
          <p14:tracePt t="65690" x="2743200" y="5081588"/>
          <p14:tracePt t="65708" x="2592388" y="5087938"/>
          <p14:tracePt t="65725" x="2481263" y="5087938"/>
          <p14:tracePt t="65741" x="2390775" y="5068888"/>
          <p14:tracePt t="65758" x="2292350" y="4989513"/>
          <p14:tracePt t="65774" x="2227263" y="4930775"/>
          <p14:tracePt t="65791" x="2220913" y="4918075"/>
          <p14:tracePt t="65807" x="2220913" y="4911725"/>
          <p14:tracePt t="66009" x="2227263" y="4911725"/>
          <p14:tracePt t="67650" x="2227263" y="4905375"/>
          <p14:tracePt t="67666" x="2233613" y="4899025"/>
          <p14:tracePt t="67675" x="2252663" y="4865688"/>
          <p14:tracePt t="67682" x="2266950" y="4852988"/>
          <p14:tracePt t="67694" x="2292350" y="4826000"/>
          <p14:tracePt t="67711" x="2357438" y="4760913"/>
          <p14:tracePt t="67712" x="2422525" y="4689475"/>
          <p14:tracePt t="67728" x="2508250" y="4597400"/>
          <p14:tracePt t="67744" x="2586038" y="4506913"/>
          <p14:tracePt t="67761" x="2736850" y="4362450"/>
          <p14:tracePt t="67778" x="2827338" y="4259263"/>
          <p14:tracePt t="67794" x="2919413" y="4167188"/>
          <p14:tracePt t="67812" x="3024188" y="4068763"/>
          <p14:tracePt t="67828" x="3122613" y="3978275"/>
          <p14:tracePt t="67845" x="3206750" y="3892550"/>
          <p14:tracePt t="67861" x="3324225" y="3814763"/>
          <p14:tracePt t="67879" x="3435350" y="3749675"/>
          <p14:tracePt t="67896" x="3552825" y="3690938"/>
          <p14:tracePt t="67912" x="3670300" y="3624263"/>
          <p14:tracePt t="67929" x="3781425" y="3579813"/>
          <p14:tracePt t="67929" x="3840163" y="3559175"/>
          <p14:tracePt t="67946" x="3938588" y="3521075"/>
          <p14:tracePt t="67962" x="4022725" y="3506788"/>
          <p14:tracePt t="67979" x="4089400" y="3500438"/>
          <p14:tracePt t="67996" x="4140200" y="3494088"/>
          <p14:tracePt t="68013" x="4173538" y="3494088"/>
          <p14:tracePt t="68029" x="4206875" y="3487738"/>
          <p14:tracePt t="68046" x="4244975" y="3487738"/>
          <p14:tracePt t="68062" x="4297363" y="3468688"/>
          <p14:tracePt t="68079" x="4343400" y="3435350"/>
          <p14:tracePt t="68095" x="4402138" y="3370263"/>
          <p14:tracePt t="68113" x="4448175" y="3324225"/>
          <p14:tracePt t="68129" x="4506913" y="3240088"/>
          <p14:tracePt t="68146" x="4513263" y="3167063"/>
          <p14:tracePt t="68162" x="4513263" y="3108325"/>
          <p14:tracePt t="68179" x="4519613" y="3076575"/>
          <p14:tracePt t="68196" x="4519613" y="3055938"/>
          <p14:tracePt t="68213" x="4519613" y="3049588"/>
          <p14:tracePt t="68954" x="4513263" y="3049588"/>
          <p14:tracePt t="68962" x="4506913" y="3055938"/>
          <p14:tracePt t="68966" x="4506913" y="3063875"/>
          <p14:tracePt t="68980" x="4500563" y="3076575"/>
          <p14:tracePt t="68997" x="4494213" y="3095625"/>
          <p14:tracePt t="69013" x="4494213" y="3108325"/>
          <p14:tracePt t="69090" x="4494213" y="3101975"/>
          <p14:tracePt t="69098" x="4487863" y="3101975"/>
          <p14:tracePt t="69099" x="4473575" y="3095625"/>
          <p14:tracePt t="69113" x="4368800" y="3036888"/>
          <p14:tracePt t="69130" x="4278313" y="3024188"/>
          <p14:tracePt t="69148" x="4198938" y="3017838"/>
          <p14:tracePt t="69164" x="4095750" y="3017838"/>
          <p14:tracePt t="69180" x="3990975" y="3017838"/>
          <p14:tracePt t="69199" x="3892550" y="3017838"/>
          <p14:tracePt t="69214" x="3814763" y="3017838"/>
          <p14:tracePt t="69231" x="3768725" y="3017838"/>
          <p14:tracePt t="69248" x="3735388" y="3017838"/>
          <p14:tracePt t="69264" x="3722688" y="3017838"/>
          <p14:tracePt t="69442" x="3729038" y="3011488"/>
          <p14:tracePt t="69450" x="3735388" y="3011488"/>
          <p14:tracePt t="69458" x="3735388" y="3005138"/>
          <p14:tracePt t="69465" x="3749675" y="2997200"/>
          <p14:tracePt t="69481" x="3756025" y="2997200"/>
          <p14:tracePt t="69498" x="3775075" y="2984500"/>
          <p14:tracePt t="69514" x="3787775" y="2978150"/>
          <p14:tracePt t="69532" x="3808413" y="2965450"/>
          <p14:tracePt t="69548" x="3827463" y="2952750"/>
          <p14:tracePt t="69565" x="3840163" y="2938463"/>
          <p14:tracePt t="69602" x="3846513" y="2938463"/>
          <p14:tracePt t="70058" x="3852863" y="2932113"/>
          <p14:tracePt t="70066" x="3860800" y="2913063"/>
          <p14:tracePt t="70074" x="3860800" y="2906713"/>
          <p14:tracePt t="70082" x="3879850" y="2873375"/>
          <p14:tracePt t="70098" x="3892550" y="2854325"/>
          <p14:tracePt t="70114" x="3898900" y="2841625"/>
          <p14:tracePt t="70132" x="3905250" y="2835275"/>
          <p14:tracePt t="70149" x="3905250" y="2827338"/>
          <p14:tracePt t="70194" x="3905250" y="2820988"/>
          <p14:tracePt t="70402" x="3911600" y="2820988"/>
          <p14:tracePt t="70402" x="3911600" y="2814638"/>
          <p14:tracePt t="70426" x="3919538" y="2814638"/>
          <p14:tracePt t="70450" x="3925888" y="2814638"/>
          <p14:tracePt t="70690" x="3919538" y="2814638"/>
          <p14:tracePt t="70714" x="3919538" y="2820988"/>
          <p14:tracePt t="70738" x="3911600" y="2820988"/>
          <p14:tracePt t="70778" x="3905250" y="2827338"/>
          <p14:tracePt t="70794" x="3905250" y="2835275"/>
          <p14:tracePt t="70802" x="3905250" y="2847975"/>
          <p14:tracePt t="70810" x="3886200" y="2854325"/>
          <p14:tracePt t="70816" x="3873500" y="2867025"/>
          <p14:tracePt t="70833" x="3852863" y="2900363"/>
          <p14:tracePt t="70850" x="3840163" y="2913063"/>
          <p14:tracePt t="70866" x="3840163" y="2938463"/>
          <p14:tracePt t="70883" x="3827463" y="2946400"/>
          <p14:tracePt t="70900" x="3821113" y="2952750"/>
          <p14:tracePt t="70917" x="3821113" y="2959100"/>
          <p14:tracePt t="72650" x="3827463" y="2959100"/>
          <p14:tracePt t="72689" x="3833813" y="2959100"/>
          <p14:tracePt t="72713" x="3846513" y="2959100"/>
          <p14:tracePt t="72737" x="3852863" y="2959100"/>
          <p14:tracePt t="72758" x="3860800" y="2959100"/>
          <p14:tracePt t="72785" x="3867150" y="2959100"/>
          <p14:tracePt t="72793" x="3873500" y="2959100"/>
          <p14:tracePt t="72798" x="3879850" y="2959100"/>
          <p14:tracePt t="72825" x="3886200" y="2959100"/>
          <p14:tracePt t="72827" x="3892550" y="2965450"/>
          <p14:tracePt t="72835" x="3905250" y="2965450"/>
          <p14:tracePt t="72853" x="3932238" y="2978150"/>
          <p14:tracePt t="72870" x="3951288" y="2990850"/>
          <p14:tracePt t="72886" x="3984625" y="3005138"/>
          <p14:tracePt t="72903" x="4010025" y="3011488"/>
          <p14:tracePt t="72919" x="4030663" y="3024188"/>
          <p14:tracePt t="72935" x="4056063" y="3030538"/>
          <p14:tracePt t="72952" x="4095750" y="3043238"/>
          <p14:tracePt t="72970" x="4108450" y="3043238"/>
          <p14:tracePt t="72985" x="4167188" y="3070225"/>
          <p14:tracePt t="73002" x="4206875" y="3089275"/>
          <p14:tracePt t="73020" x="4232275" y="3108325"/>
          <p14:tracePt t="73036" x="4259263" y="3116263"/>
          <p14:tracePt t="73053" x="4265613" y="3122613"/>
          <p14:tracePt t="73069" x="4284663" y="3128963"/>
          <p14:tracePt t="73086" x="4303713" y="3141663"/>
          <p14:tracePt t="73103" x="4324350" y="3154363"/>
          <p14:tracePt t="73119" x="4343400" y="3167063"/>
          <p14:tracePt t="73136" x="4362450" y="3167063"/>
          <p14:tracePt t="73153" x="4368800" y="3175000"/>
          <p14:tracePt t="73201" x="4376738" y="3175000"/>
          <p14:tracePt t="73233" x="4376738" y="3181350"/>
          <p14:tracePt t="73513" x="4368800" y="3175000"/>
          <p14:tracePt t="73521" x="4356100" y="3175000"/>
          <p14:tracePt t="73529" x="4330700" y="3167063"/>
          <p14:tracePt t="73538" x="4291013" y="3160713"/>
          <p14:tracePt t="73545" x="4192588" y="3154363"/>
          <p14:tracePt t="73554" x="4081463" y="3148013"/>
          <p14:tracePt t="73570" x="3944938" y="3148013"/>
          <p14:tracePt t="73587" x="3781425" y="3148013"/>
          <p14:tracePt t="73603" x="3598863" y="3148013"/>
          <p14:tracePt t="73620" x="3409950" y="3148013"/>
          <p14:tracePt t="73637" x="3225800" y="3141663"/>
          <p14:tracePt t="73654" x="3043238" y="3135313"/>
          <p14:tracePt t="73670" x="2867025" y="3128963"/>
          <p14:tracePt t="73687" x="2703513" y="3128963"/>
          <p14:tracePt t="73704" x="2586038" y="3128963"/>
          <p14:tracePt t="73720" x="2495550" y="3128963"/>
          <p14:tracePt t="73736" x="2422525" y="3128963"/>
          <p14:tracePt t="73753" x="2363788" y="3128963"/>
          <p14:tracePt t="73770" x="2338388" y="3128963"/>
          <p14:tracePt t="73786" x="2319338" y="3128963"/>
          <p14:tracePt t="73803" x="2292350" y="3128963"/>
          <p14:tracePt t="73820" x="2273300" y="3128963"/>
          <p14:tracePt t="73836" x="2246313" y="3128963"/>
          <p14:tracePt t="73853" x="2220913" y="3128963"/>
          <p14:tracePt t="73870" x="2201863" y="3122613"/>
          <p14:tracePt t="73886" x="2187575" y="3122613"/>
          <p14:tracePt t="73922" x="2181225" y="3116263"/>
          <p14:tracePt t="73922" x="2162175" y="3089275"/>
          <p14:tracePt t="73938" x="2122488" y="3063875"/>
          <p14:tracePt t="73954" x="2103438" y="3043238"/>
          <p14:tracePt t="73970" x="2090738" y="3030538"/>
          <p14:tracePt t="73987" x="2082800" y="3030538"/>
          <p14:tracePt t="74025" x="2076450" y="3030538"/>
          <p14:tracePt t="74249" x="2082800" y="3030538"/>
          <p14:tracePt t="74257" x="2090738" y="3030538"/>
          <p14:tracePt t="74273" x="2103438" y="3030538"/>
          <p14:tracePt t="74289" x="2122488" y="3043238"/>
          <p14:tracePt t="74297" x="2155825" y="3049588"/>
          <p14:tracePt t="74305" x="2214563" y="3082925"/>
          <p14:tracePt t="74320" x="2319338" y="3128963"/>
          <p14:tracePt t="74337" x="2422525" y="3167063"/>
          <p14:tracePt t="74354" x="2554288" y="3213100"/>
          <p14:tracePt t="74370" x="2703513" y="3246438"/>
          <p14:tracePt t="74387" x="2879725" y="3252788"/>
          <p14:tracePt t="74404" x="3049588" y="3252788"/>
          <p14:tracePt t="74421" x="3225800" y="3252788"/>
          <p14:tracePt t="74437" x="3429000" y="3259138"/>
          <p14:tracePt t="74454" x="3598863" y="3259138"/>
          <p14:tracePt t="74472" x="3749675" y="3259138"/>
          <p14:tracePt t="74488" x="3867150" y="3259138"/>
          <p14:tracePt t="74504" x="4003675" y="3259138"/>
          <p14:tracePt t="74522" x="4068763" y="3259138"/>
          <p14:tracePt t="74538" x="4121150" y="3265488"/>
          <p14:tracePt t="74555" x="4167188" y="3265488"/>
          <p14:tracePt t="74571" x="4225925" y="3271838"/>
          <p14:tracePt t="74588" x="4297363" y="3271838"/>
          <p14:tracePt t="74604" x="4368800" y="3265488"/>
          <p14:tracePt t="74622" x="4441825" y="3265488"/>
          <p14:tracePt t="74639" x="4494213" y="3265488"/>
          <p14:tracePt t="74655" x="4532313" y="3265488"/>
          <p14:tracePt t="74672" x="4552950" y="3265488"/>
          <p14:tracePt t="74689" x="4559300" y="3265488"/>
          <p14:tracePt t="74809" x="4552950" y="3265488"/>
          <p14:tracePt t="74825" x="4546600" y="3265488"/>
          <p14:tracePt t="74841" x="4538663" y="3271838"/>
          <p14:tracePt t="74842" x="4525963" y="3271838"/>
          <p14:tracePt t="74857" x="4519613" y="3271838"/>
          <p14:tracePt t="74865" x="4500563" y="3271838"/>
          <p14:tracePt t="74873" x="4454525" y="3278188"/>
          <p14:tracePt t="74888" x="4376738" y="3305175"/>
          <p14:tracePt t="74905" x="4284663" y="3305175"/>
          <p14:tracePt t="74905" x="4238625" y="3311525"/>
          <p14:tracePt t="74921" x="4154488" y="3317875"/>
          <p14:tracePt t="74938" x="4056063" y="3324225"/>
          <p14:tracePt t="74955" x="3963988" y="3330575"/>
          <p14:tracePt t="74972" x="3886200" y="3324225"/>
          <p14:tracePt t="74989" x="3808413" y="3324225"/>
          <p14:tracePt t="75006" x="3722688" y="3305175"/>
          <p14:tracePt t="75022" x="3617913" y="3284538"/>
          <p14:tracePt t="75039" x="3513138" y="3271838"/>
          <p14:tracePt t="75055" x="3429000" y="3271838"/>
          <p14:tracePt t="75071" x="3351213" y="3271838"/>
          <p14:tracePt t="75088" x="3278188" y="3271838"/>
          <p14:tracePt t="75105" x="3206750" y="3271838"/>
          <p14:tracePt t="75122" x="3167063" y="3265488"/>
          <p14:tracePt t="75138" x="3128963" y="3265488"/>
          <p14:tracePt t="75155" x="3089275" y="3259138"/>
          <p14:tracePt t="75172" x="3043238" y="3259138"/>
          <p14:tracePt t="75188" x="3005138" y="3259138"/>
          <p14:tracePt t="75205" x="2959100" y="3259138"/>
          <p14:tracePt t="75222" x="2900363" y="3259138"/>
          <p14:tracePt t="75239" x="2867025" y="3259138"/>
          <p14:tracePt t="75255" x="2854325" y="3259138"/>
          <p14:tracePt t="76073" x="2854325" y="3271838"/>
          <p14:tracePt t="76081" x="2854325" y="3278188"/>
          <p14:tracePt t="76089" x="2860675" y="3298825"/>
          <p14:tracePt t="76091" x="2867025" y="3336925"/>
          <p14:tracePt t="76107" x="2873375" y="3403600"/>
          <p14:tracePt t="76124" x="2873375" y="3468688"/>
          <p14:tracePt t="76140" x="2879725" y="3527425"/>
          <p14:tracePt t="76157" x="2879725" y="3598863"/>
          <p14:tracePt t="76174" x="2879725" y="3690938"/>
          <p14:tracePt t="76190" x="2879725" y="3808413"/>
          <p14:tracePt t="76207" x="2860675" y="3932238"/>
          <p14:tracePt t="76224" x="2835275" y="4049713"/>
          <p14:tracePt t="76240" x="2795588" y="4167188"/>
          <p14:tracePt t="76257" x="2697163" y="4343400"/>
          <p14:tracePt t="76274" x="2638425" y="4454525"/>
          <p14:tracePt t="76290" x="2598738" y="4546600"/>
          <p14:tracePt t="76307" x="2560638" y="4624388"/>
          <p14:tracePt t="76323" x="2527300" y="4689475"/>
          <p14:tracePt t="76340" x="2514600" y="4722813"/>
          <p14:tracePt t="76357" x="2508250" y="4741863"/>
          <p14:tracePt t="76373" x="2508250" y="4748213"/>
          <p14:tracePt t="76390" x="2508250" y="4760913"/>
          <p14:tracePt t="76481" x="2508250" y="4775200"/>
          <p14:tracePt t="76489" x="2508250" y="4781550"/>
          <p14:tracePt t="76490" x="2508250" y="4819650"/>
          <p14:tracePt t="76507" x="2508250" y="4833938"/>
          <p14:tracePt t="76524" x="2508250" y="4840288"/>
          <p14:tracePt t="78561" x="2514600" y="4833938"/>
          <p14:tracePt t="78585" x="2520950" y="4826000"/>
          <p14:tracePt t="78593" x="2533650" y="4826000"/>
          <p14:tracePt t="78601" x="2547938" y="4819650"/>
          <p14:tracePt t="78611" x="2554288" y="4813300"/>
          <p14:tracePt t="78628" x="2560638" y="4813300"/>
          <p14:tracePt t="78644" x="2573338" y="4813300"/>
          <p14:tracePt t="78660" x="2613025" y="4813300"/>
          <p14:tracePt t="78677" x="2659063" y="4806950"/>
          <p14:tracePt t="78693" x="2724150" y="4741863"/>
          <p14:tracePt t="78710" x="2743200" y="4722813"/>
          <p14:tracePt t="79033" x="2736850" y="4722813"/>
          <p14:tracePt t="79041" x="2730500" y="4722813"/>
          <p14:tracePt t="79057" x="2717800" y="4702175"/>
          <p14:tracePt t="79064" x="2709863" y="4676775"/>
          <p14:tracePt t="79077" x="2697163" y="4664075"/>
          <p14:tracePt t="79077" x="2690813" y="4643438"/>
          <p14:tracePt t="79094" x="2690813" y="4630738"/>
          <p14:tracePt t="79112" x="2690813" y="4584700"/>
          <p14:tracePt t="79128" x="2697163" y="4546600"/>
          <p14:tracePt t="79145" x="2768600" y="4383088"/>
          <p14:tracePt t="79161" x="2835275" y="4265613"/>
          <p14:tracePt t="79178" x="2919413" y="4102100"/>
          <p14:tracePt t="79195" x="3005138" y="3990975"/>
          <p14:tracePt t="79211" x="3089275" y="3886200"/>
          <p14:tracePt t="79227" x="3128963" y="3756025"/>
          <p14:tracePt t="79244" x="3116263" y="3638550"/>
          <p14:tracePt t="79262" x="3024188" y="3441700"/>
          <p14:tracePt t="79278" x="2854325" y="3252788"/>
          <p14:tracePt t="79295" x="2703513" y="3135313"/>
          <p14:tracePt t="79311" x="2489200" y="3036888"/>
          <p14:tracePt t="79327" x="2252663" y="2959100"/>
          <p14:tracePt t="79344" x="2076450" y="2932113"/>
          <p14:tracePt t="79361" x="1847850" y="2906713"/>
          <p14:tracePt t="79378" x="1736725" y="2906713"/>
          <p14:tracePt t="79394" x="1698625" y="2906713"/>
          <p14:tracePt t="79521" x="1704975" y="2906713"/>
          <p14:tracePt t="79529" x="1704975" y="2900363"/>
          <p14:tracePt t="79537" x="1724025" y="2894013"/>
          <p14:tracePt t="79545" x="1736725" y="2879725"/>
          <p14:tracePt t="79553" x="1770063" y="2847975"/>
          <p14:tracePt t="79562" x="1809750" y="2808288"/>
          <p14:tracePt t="79578" x="1854200" y="2768600"/>
          <p14:tracePt t="79595" x="1874838" y="2730500"/>
          <p14:tracePt t="79612" x="1881188" y="2671763"/>
          <p14:tracePt t="79629" x="1881188" y="2625725"/>
          <p14:tracePt t="79646" x="1868488" y="2560638"/>
          <p14:tracePt t="79662" x="1828800" y="2508250"/>
          <p14:tracePt t="79679" x="1757363" y="2430463"/>
          <p14:tracePt t="79695" x="1684338" y="2357438"/>
          <p14:tracePt t="79711" x="1574800" y="2305050"/>
          <p14:tracePt t="79729" x="1508125" y="2286000"/>
          <p14:tracePt t="79745" x="1455738" y="2273300"/>
          <p14:tracePt t="79762" x="1384300" y="2273300"/>
          <p14:tracePt t="79779" x="1331913" y="2273300"/>
          <p14:tracePt t="79795" x="1287463" y="2273300"/>
          <p14:tracePt t="79812" x="1254125" y="2292350"/>
          <p14:tracePt t="79829" x="1220788" y="2311400"/>
          <p14:tracePt t="79845" x="1189038" y="2351088"/>
          <p14:tracePt t="79862" x="1143000" y="2403475"/>
          <p14:tracePt t="79879" x="1103313" y="2430463"/>
          <p14:tracePt t="79896" x="1071563" y="2489200"/>
          <p14:tracePt t="79912" x="1019175" y="2540000"/>
          <p14:tracePt t="79929" x="954088" y="2613025"/>
          <p14:tracePt t="79946" x="939800" y="2659063"/>
          <p14:tracePt t="79962" x="914400" y="2709863"/>
          <p14:tracePt t="79979" x="901700" y="2755900"/>
          <p14:tracePt t="79996" x="895350" y="2814638"/>
          <p14:tracePt t="80012" x="889000" y="2873375"/>
          <p14:tracePt t="80029" x="889000" y="2932113"/>
          <p14:tracePt t="80046" x="895350" y="2965450"/>
          <p14:tracePt t="80062" x="901700" y="2990850"/>
          <p14:tracePt t="80079" x="908050" y="3005138"/>
          <p14:tracePt t="80096" x="914400" y="3005138"/>
          <p14:tracePt t="80112" x="914400" y="3011488"/>
          <p14:tracePt t="80169" x="914400" y="3005138"/>
          <p14:tracePt t="80193" x="920750" y="2997200"/>
          <p14:tracePt t="80217" x="920750" y="2990850"/>
          <p14:tracePt t="80425" x="920750" y="2978150"/>
          <p14:tracePt t="80433" x="933450" y="2965450"/>
          <p14:tracePt t="80441" x="939800" y="2952750"/>
          <p14:tracePt t="80449" x="960438" y="2919413"/>
          <p14:tracePt t="80463" x="966788" y="2879725"/>
          <p14:tracePt t="80480" x="979488" y="2854325"/>
          <p14:tracePt t="80497" x="998538" y="2782888"/>
          <p14:tracePt t="80513" x="1012825" y="2709863"/>
          <p14:tracePt t="80530" x="1019175" y="2638425"/>
          <p14:tracePt t="80547" x="1019175" y="2566988"/>
          <p14:tracePt t="80563" x="1019175" y="2508250"/>
          <p14:tracePt t="80579" x="1012825" y="2443163"/>
          <p14:tracePt t="80596" x="1006475" y="2416175"/>
          <p14:tracePt t="80614" x="1006475" y="2397125"/>
          <p14:tracePt t="80697" x="1006475" y="2390775"/>
          <p14:tracePt t="80707" x="1006475" y="2384425"/>
          <p14:tracePt t="80713" x="1006475" y="2370138"/>
          <p14:tracePt t="80714" x="998538" y="2363788"/>
          <p14:tracePt t="80729" x="998538" y="2357438"/>
          <p14:tracePt t="80747" x="998538" y="2351088"/>
          <p14:tracePt t="80969" x="998538" y="2344738"/>
          <p14:tracePt t="80985" x="985838" y="2344738"/>
          <p14:tracePt t="80993" x="979488" y="2344738"/>
          <p14:tracePt t="81001" x="960438" y="2344738"/>
          <p14:tracePt t="81009" x="954088" y="2344738"/>
          <p14:tracePt t="81014" x="927100" y="2357438"/>
          <p14:tracePt t="81030" x="908050" y="2378075"/>
          <p14:tracePt t="81047" x="868363" y="2397125"/>
          <p14:tracePt t="81064" x="836613" y="2430463"/>
          <p14:tracePt t="81081" x="815975" y="2468563"/>
          <p14:tracePt t="81098" x="809625" y="2508250"/>
          <p14:tracePt t="81114" x="803275" y="2566988"/>
          <p14:tracePt t="81131" x="803275" y="2632075"/>
          <p14:tracePt t="81147" x="803275" y="2684463"/>
          <p14:tracePt t="81164" x="803275" y="2762250"/>
          <p14:tracePt t="81181" x="796925" y="2835275"/>
          <p14:tracePt t="81197" x="796925" y="2913063"/>
          <p14:tracePt t="81214" x="796925" y="2971800"/>
          <p14:tracePt t="81231" x="796925" y="3036888"/>
          <p14:tracePt t="81248" x="796925" y="3082925"/>
          <p14:tracePt t="81264" x="809625" y="3116263"/>
          <p14:tracePt t="81264" x="815975" y="3128963"/>
          <p14:tracePt t="81281" x="836613" y="3160713"/>
          <p14:tracePt t="81298" x="868363" y="3219450"/>
          <p14:tracePt t="81314" x="908050" y="3259138"/>
          <p14:tracePt t="81330" x="947738" y="3311525"/>
          <p14:tracePt t="81347" x="1006475" y="3357563"/>
          <p14:tracePt t="81364" x="1038225" y="3376613"/>
          <p14:tracePt t="81380" x="1050925" y="3382963"/>
          <p14:tracePt t="81398" x="1058863" y="3382963"/>
          <p14:tracePt t="81481" x="1065213" y="3382963"/>
          <p14:tracePt t="81489" x="1065213" y="3376613"/>
          <p14:tracePt t="81737" x="1071563" y="3376613"/>
          <p14:tracePt t="81890" x="1071563" y="3370263"/>
          <p14:tracePt t="81898" x="1071563" y="3363913"/>
          <p14:tracePt t="81909" x="1071563" y="3357563"/>
          <p14:tracePt t="81909" x="1071563" y="3336925"/>
          <p14:tracePt t="81917" x="1058863" y="3317875"/>
          <p14:tracePt t="81932" x="1038225" y="3252788"/>
          <p14:tracePt t="81949" x="1006475" y="3160713"/>
          <p14:tracePt t="81965" x="954088" y="3017838"/>
          <p14:tracePt t="81982" x="889000" y="2873375"/>
          <p14:tracePt t="81999" x="836613" y="2736850"/>
          <p14:tracePt t="82016" x="809625" y="2659063"/>
          <p14:tracePt t="82032" x="790575" y="2592388"/>
          <p14:tracePt t="82049" x="777875" y="2560638"/>
          <p14:tracePt t="82066" x="763588" y="2520950"/>
          <p14:tracePt t="82084" x="757238" y="2489200"/>
          <p14:tracePt t="82100" x="757238" y="2468563"/>
          <p14:tracePt t="82116" x="757238" y="2443163"/>
          <p14:tracePt t="82132" x="744538" y="2422525"/>
          <p14:tracePt t="82149" x="738188" y="2397125"/>
          <p14:tracePt t="82167" x="731838" y="2378075"/>
          <p14:tracePt t="82183" x="725488" y="2351088"/>
          <p14:tracePt t="82199" x="711200" y="2332038"/>
          <p14:tracePt t="82216" x="704850" y="2311400"/>
          <p14:tracePt t="82216" x="704850" y="2305050"/>
          <p14:tracePt t="82234" x="704850" y="2298700"/>
          <p14:tracePt t="82274" x="704850" y="2292350"/>
          <p14:tracePt t="83106" x="704850" y="2298700"/>
          <p14:tracePt t="83114" x="704850" y="2305050"/>
          <p14:tracePt t="83122" x="704850" y="2319338"/>
          <p14:tracePt t="83134" x="704850" y="2338388"/>
          <p14:tracePt t="83134" x="711200" y="2384425"/>
          <p14:tracePt t="83151" x="725488" y="2455863"/>
          <p14:tracePt t="83168" x="738188" y="2540000"/>
          <p14:tracePt t="83184" x="744538" y="2619375"/>
          <p14:tracePt t="83201" x="750888" y="2768600"/>
          <p14:tracePt t="83218" x="750888" y="2879725"/>
          <p14:tracePt t="83235" x="750888" y="3011488"/>
          <p14:tracePt t="83252" x="750888" y="3116263"/>
          <p14:tracePt t="83268" x="750888" y="3219450"/>
          <p14:tracePt t="83285" x="744538" y="3311525"/>
          <p14:tracePt t="83301" x="744538" y="3363913"/>
          <p14:tracePt t="83317" x="731838" y="3416300"/>
          <p14:tracePt t="83334" x="711200" y="3435350"/>
          <p14:tracePt t="83351" x="692150" y="3462338"/>
          <p14:tracePt t="83368" x="679450" y="3468688"/>
          <p14:tracePt t="83385" x="673100" y="3475038"/>
          <p14:tracePt t="83402" x="660400" y="3494088"/>
          <p14:tracePt t="83842" x="666750" y="3494088"/>
          <p14:tracePt t="83874" x="666750" y="3500438"/>
          <p14:tracePt t="83882" x="673100" y="3500438"/>
          <p14:tracePt t="83890" x="673100" y="3487738"/>
          <p14:tracePt t="83898" x="673100" y="3468688"/>
          <p14:tracePt t="83906" x="679450" y="3462338"/>
          <p14:tracePt t="84226" x="685800" y="3462338"/>
          <p14:tracePt t="84234" x="685800" y="3468688"/>
          <p14:tracePt t="84242" x="685800" y="3481388"/>
          <p14:tracePt t="84246" x="685800" y="3487738"/>
          <p14:tracePt t="84253" x="692150" y="3475038"/>
          <p14:tracePt t="84269" x="698500" y="3481388"/>
          <p14:tracePt t="84287" x="698500" y="3494088"/>
          <p14:tracePt t="84330" x="704850" y="3500438"/>
          <p14:tracePt t="84346" x="711200" y="3513138"/>
          <p14:tracePt t="84354" x="725488" y="3513138"/>
          <p14:tracePt t="84354" x="738188" y="3527425"/>
          <p14:tracePt t="84370" x="815975" y="3598863"/>
          <p14:tracePt t="84386" x="862013" y="3644900"/>
          <p14:tracePt t="84402" x="881063" y="3670300"/>
          <p14:tracePt t="84419" x="889000" y="3690938"/>
          <p14:tracePt t="84436" x="895350" y="3709988"/>
          <p14:tracePt t="84454" x="895350" y="3722688"/>
          <p14:tracePt t="84490" x="889000" y="3722688"/>
          <p14:tracePt t="84514" x="881063" y="3722688"/>
          <p14:tracePt t="84530" x="881063" y="3729038"/>
          <p14:tracePt t="84545" x="874713" y="3729038"/>
          <p14:tracePt t="84562" x="868363" y="3729038"/>
          <p14:tracePt t="84594" x="862013" y="3729038"/>
          <p14:tracePt t="84722" x="862013" y="3735388"/>
          <p14:tracePt t="84730" x="855663" y="3735388"/>
          <p14:tracePt t="84746" x="855663" y="3741738"/>
          <p14:tracePt t="84754" x="842963" y="3756025"/>
          <p14:tracePt t="84754" x="830263" y="3775075"/>
          <p14:tracePt t="84774" x="815975" y="3802063"/>
          <p14:tracePt t="84787" x="803275" y="3827463"/>
          <p14:tracePt t="84804" x="784225" y="3860800"/>
          <p14:tracePt t="84820" x="769938" y="3879850"/>
          <p14:tracePt t="84837" x="757238" y="3892550"/>
          <p14:tracePt t="84854" x="750888" y="3892550"/>
          <p14:tracePt t="84890" x="750888" y="3886200"/>
          <p14:tracePt t="84914" x="750888" y="3879850"/>
          <p14:tracePt t="84922" x="750888" y="3873500"/>
          <p14:tracePt t="84930" x="750888" y="3867150"/>
          <p14:tracePt t="84938" x="750888" y="3833813"/>
          <p14:tracePt t="84954" x="750888" y="3814763"/>
          <p14:tracePt t="84971" x="744538" y="3794125"/>
          <p14:tracePt t="84988" x="744538" y="3781425"/>
          <p14:tracePt t="85003" x="744538" y="3775075"/>
          <p14:tracePt t="85114" x="744538" y="3781425"/>
          <p14:tracePt t="85154" x="744538" y="3787775"/>
          <p14:tracePt t="85306" x="744538" y="3781425"/>
          <p14:tracePt t="85314" x="744538" y="3768725"/>
          <p14:tracePt t="85322" x="744538" y="3749675"/>
          <p14:tracePt t="85330" x="744538" y="3735388"/>
          <p14:tracePt t="85337" x="750888" y="3670300"/>
          <p14:tracePt t="85354" x="763588" y="3546475"/>
          <p14:tracePt t="85370" x="769938" y="3441700"/>
          <p14:tracePt t="85387" x="769938" y="3344863"/>
          <p14:tracePt t="85404" x="769938" y="3233738"/>
          <p14:tracePt t="85421" x="769938" y="3108325"/>
          <p14:tracePt t="85438" x="763588" y="3017838"/>
          <p14:tracePt t="85455" x="763588" y="2938463"/>
          <p14:tracePt t="85471" x="757238" y="2894013"/>
          <p14:tracePt t="85487" x="744538" y="2847975"/>
          <p14:tracePt t="85504" x="731838" y="2789238"/>
          <p14:tracePt t="85520" x="731838" y="2743200"/>
          <p14:tracePt t="85538" x="719138" y="2709863"/>
          <p14:tracePt t="85554" x="719138" y="2684463"/>
          <p14:tracePt t="85571" x="719138" y="2651125"/>
          <p14:tracePt t="85587" x="719138" y="2613025"/>
          <p14:tracePt t="85604" x="711200" y="2573338"/>
          <p14:tracePt t="85621" x="711200" y="2540000"/>
          <p14:tracePt t="85638" x="711200" y="2501900"/>
          <p14:tracePt t="85654" x="704850" y="2481263"/>
          <p14:tracePt t="85672" x="698500" y="2449513"/>
          <p14:tracePt t="85688" x="692150" y="2422525"/>
          <p14:tracePt t="85705" x="692150" y="2409825"/>
          <p14:tracePt t="85722" x="692150" y="2403475"/>
          <p14:tracePt t="85922" x="692150" y="2409825"/>
          <p14:tracePt t="85938" x="692150" y="2416175"/>
          <p14:tracePt t="85946" x="692150" y="2430463"/>
          <p14:tracePt t="85954" x="692150" y="2443163"/>
          <p14:tracePt t="85954" x="692150" y="2449513"/>
          <p14:tracePt t="85962" x="692150" y="2468563"/>
          <p14:tracePt t="85972" x="704850" y="2501900"/>
          <p14:tracePt t="85988" x="711200" y="2560638"/>
          <p14:tracePt t="86005" x="731838" y="2625725"/>
          <p14:tracePt t="86022" x="757238" y="2709863"/>
          <p14:tracePt t="86039" x="757238" y="2801938"/>
          <p14:tracePt t="86055" x="763588" y="2879725"/>
          <p14:tracePt t="86072" x="763588" y="2952750"/>
          <p14:tracePt t="86089" x="763588" y="3011488"/>
          <p14:tracePt t="86089" x="763588" y="3055938"/>
          <p14:tracePt t="86106" x="763588" y="3135313"/>
          <p14:tracePt t="86122" x="763588" y="3233738"/>
          <p14:tracePt t="86138" x="763588" y="3330575"/>
          <p14:tracePt t="86155" x="757238" y="3416300"/>
          <p14:tracePt t="86173" x="744538" y="3513138"/>
          <p14:tracePt t="86189" x="738188" y="3573463"/>
          <p14:tracePt t="86206" x="738188" y="3611563"/>
          <p14:tracePt t="86222" x="738188" y="3638550"/>
          <p14:tracePt t="86239" x="738188" y="3644900"/>
          <p14:tracePt t="86434" x="738188" y="3651250"/>
          <p14:tracePt t="86442" x="744538" y="3663950"/>
          <p14:tracePt t="86456" x="744538" y="3676650"/>
          <p14:tracePt t="86457" x="750888" y="3683000"/>
          <p14:tracePt t="86472" x="750888" y="3703638"/>
          <p14:tracePt t="86489" x="757238" y="3722688"/>
          <p14:tracePt t="86506" x="757238" y="3741738"/>
          <p14:tracePt t="86523" x="757238" y="3762375"/>
          <p14:tracePt t="86539" x="757238" y="3781425"/>
          <p14:tracePt t="86555" x="757238" y="3802063"/>
          <p14:tracePt t="86572" x="757238" y="3814763"/>
          <p14:tracePt t="86590" x="757238" y="3821113"/>
          <p14:tracePt t="86606" x="757238" y="3827463"/>
          <p14:tracePt t="86682" x="757238" y="3833813"/>
          <p14:tracePt t="86690" x="757238" y="3846513"/>
          <p14:tracePt t="86690" x="757238" y="3867150"/>
          <p14:tracePt t="86706" x="757238" y="3911600"/>
          <p14:tracePt t="86722" x="757238" y="3951288"/>
          <p14:tracePt t="86739" x="763588" y="4010025"/>
          <p14:tracePt t="86756" x="763588" y="4075113"/>
          <p14:tracePt t="86773" x="763588" y="4167188"/>
          <p14:tracePt t="86790" x="763588" y="4251325"/>
          <p14:tracePt t="86806" x="763588" y="4330700"/>
          <p14:tracePt t="86823" x="763588" y="4414838"/>
          <p14:tracePt t="86840" x="744538" y="4494213"/>
          <p14:tracePt t="86857" x="719138" y="4546600"/>
          <p14:tracePt t="86874" x="673100" y="4637088"/>
          <p14:tracePt t="86890" x="633413" y="4683125"/>
          <p14:tracePt t="86906" x="581025" y="4722813"/>
          <p14:tracePt t="86923" x="534988" y="4767263"/>
          <p14:tracePt t="86939" x="515938" y="4800600"/>
          <p14:tracePt t="86957" x="496888" y="4819650"/>
          <p14:tracePt t="86973" x="476250" y="4833938"/>
          <p14:tracePt t="86989" x="469900" y="4846638"/>
          <p14:tracePt t="87114" x="469900" y="4840288"/>
          <p14:tracePt t="87122" x="469900" y="4833938"/>
          <p14:tracePt t="87130" x="476250" y="4819650"/>
          <p14:tracePt t="87139" x="476250" y="4806950"/>
          <p14:tracePt t="87146" x="515938" y="4754563"/>
          <p14:tracePt t="87156" x="555625" y="4689475"/>
          <p14:tracePt t="87174" x="601663" y="4591050"/>
          <p14:tracePt t="87191" x="646113" y="4525963"/>
          <p14:tracePt t="87207" x="685800" y="4460875"/>
          <p14:tracePt t="87224" x="719138" y="4395788"/>
          <p14:tracePt t="87241" x="725488" y="4318000"/>
          <p14:tracePt t="87257" x="731838" y="4259263"/>
          <p14:tracePt t="87273" x="731838" y="4198938"/>
          <p14:tracePt t="87291" x="731838" y="4154488"/>
          <p14:tracePt t="87307" x="731838" y="4095750"/>
          <p14:tracePt t="87323" x="731838" y="4049713"/>
          <p14:tracePt t="87341" x="731838" y="4003675"/>
          <p14:tracePt t="87358" x="731838" y="3970338"/>
          <p14:tracePt t="87374" x="725488" y="3951288"/>
          <p14:tracePt t="87390" x="725488" y="3919538"/>
          <p14:tracePt t="87408" x="719138" y="3892550"/>
          <p14:tracePt t="87424" x="704850" y="3860800"/>
          <p14:tracePt t="87441" x="698500" y="3833813"/>
          <p14:tracePt t="87441" x="698500" y="3827463"/>
          <p14:tracePt t="87458" x="698500" y="3821113"/>
          <p14:tracePt t="87473" x="698500" y="3814763"/>
          <p14:tracePt t="88378" x="704850" y="3814763"/>
          <p14:tracePt t="88393" x="719138" y="3814763"/>
          <p14:tracePt t="88402" x="725488" y="3814763"/>
          <p14:tracePt t="88409" x="769938" y="3814763"/>
          <p14:tracePt t="88426" x="796925" y="3814763"/>
          <p14:tracePt t="88442" x="830263" y="3814763"/>
          <p14:tracePt t="88458" x="855663" y="3814763"/>
          <p14:tracePt t="88476" x="895350" y="3814763"/>
          <p14:tracePt t="88492" x="960438" y="3814763"/>
          <p14:tracePt t="88509" x="1038225" y="3814763"/>
          <p14:tracePt t="88525" x="1117600" y="3814763"/>
          <p14:tracePt t="88543" x="1208088" y="3814763"/>
          <p14:tracePt t="88559" x="1293813" y="3814763"/>
          <p14:tracePt t="88575" x="1390650" y="3814763"/>
          <p14:tracePt t="88592" x="1495425" y="3814763"/>
          <p14:tracePt t="88609" x="1593850" y="3814763"/>
          <p14:tracePt t="88625" x="1724025" y="3814763"/>
          <p14:tracePt t="88642" x="1782763" y="3814763"/>
          <p14:tracePt t="88659" x="1841500" y="3808413"/>
          <p14:tracePt t="88676" x="1906588" y="3808413"/>
          <p14:tracePt t="88693" x="1958975" y="3814763"/>
          <p14:tracePt t="88709" x="1998663" y="3814763"/>
          <p14:tracePt t="88725" x="2017713" y="3814763"/>
          <p14:tracePt t="88742" x="2038350" y="3814763"/>
          <p14:tracePt t="88759" x="2044700" y="3814763"/>
          <p14:tracePt t="88962" x="2038350" y="3814763"/>
          <p14:tracePt t="88986" x="2032000" y="3808413"/>
          <p14:tracePt t="89002" x="2024063" y="3808413"/>
          <p14:tracePt t="89017" x="2011363" y="3808413"/>
          <p14:tracePt t="89018" x="1979613" y="3808413"/>
          <p14:tracePt t="89031" x="1920875" y="3808413"/>
          <p14:tracePt t="89042" x="1847850" y="3808413"/>
          <p14:tracePt t="89059" x="1776413" y="3808413"/>
          <p14:tracePt t="89076" x="1692275" y="3808413"/>
          <p14:tracePt t="89092" x="1619250" y="3808413"/>
          <p14:tracePt t="89109" x="1541463" y="3808413"/>
          <p14:tracePt t="89126" x="1482725" y="3808413"/>
          <p14:tracePt t="89144" x="1455738" y="3808413"/>
          <p14:tracePt t="89160" x="1430338" y="3808413"/>
          <p14:tracePt t="89177" x="1423988" y="3814763"/>
          <p14:tracePt t="89193" x="1417638" y="3814763"/>
          <p14:tracePt t="89210" x="1411288" y="3814763"/>
          <p14:tracePt t="89962" x="1417638" y="3814763"/>
          <p14:tracePt t="89970" x="1430338" y="3814763"/>
          <p14:tracePt t="89978" x="1449388" y="3808413"/>
          <p14:tracePt t="89985" x="1508125" y="3794125"/>
          <p14:tracePt t="89995" x="1600200" y="3775075"/>
          <p14:tracePt t="90011" x="1717675" y="3735388"/>
          <p14:tracePt t="90028" x="1893888" y="3709988"/>
          <p14:tracePt t="90044" x="2057400" y="3690938"/>
          <p14:tracePt t="90061" x="2273300" y="3617913"/>
          <p14:tracePt t="90078" x="2474913" y="3546475"/>
          <p14:tracePt t="90094" x="2743200" y="3409950"/>
          <p14:tracePt t="90111" x="2965450" y="3330575"/>
          <p14:tracePt t="90128" x="3213100" y="3219450"/>
          <p14:tracePt t="90144" x="3422650" y="3108325"/>
          <p14:tracePt t="90161" x="3821113" y="2932113"/>
          <p14:tracePt t="90178" x="4030663" y="2835275"/>
          <p14:tracePt t="90194" x="4206875" y="2768600"/>
          <p14:tracePt t="90211" x="4318000" y="2724150"/>
          <p14:tracePt t="90228" x="4414838" y="2703513"/>
          <p14:tracePt t="90244" x="4487863" y="2678113"/>
          <p14:tracePt t="90261" x="4578350" y="2665413"/>
          <p14:tracePt t="90278" x="4670425" y="2665413"/>
          <p14:tracePt t="90295" x="4754563" y="2659063"/>
          <p14:tracePt t="90311" x="4846638" y="2651125"/>
          <p14:tracePt t="90328" x="4951413" y="2651125"/>
          <p14:tracePt t="90344" x="5087938" y="2632075"/>
          <p14:tracePt t="90362" x="5180013" y="2606675"/>
          <p14:tracePt t="90378" x="5276850" y="2586038"/>
          <p14:tracePt t="90394" x="5375275" y="2547938"/>
          <p14:tracePt t="90411" x="5461000" y="2527300"/>
          <p14:tracePt t="90427" x="5511800" y="2508250"/>
          <p14:tracePt t="90444" x="5519738" y="2501900"/>
          <p14:tracePt t="90538" x="5519738" y="2508250"/>
          <p14:tracePt t="90545" x="5511800" y="2514600"/>
          <p14:tracePt t="90561" x="5505450" y="2527300"/>
          <p14:tracePt t="90562" x="5492750" y="2540000"/>
          <p14:tracePt t="90578" x="5473700" y="2579688"/>
          <p14:tracePt t="90595" x="5446713" y="2613025"/>
          <p14:tracePt t="90612" x="5394325" y="2651125"/>
          <p14:tracePt t="90629" x="5341938" y="2690813"/>
          <p14:tracePt t="90645" x="5303838" y="2717800"/>
          <p14:tracePt t="90661" x="5283200" y="2730500"/>
          <p14:tracePt t="92049" x="5276850" y="2736850"/>
          <p14:tracePt t="92057" x="5270500" y="2749550"/>
          <p14:tracePt t="92065" x="5264150" y="2762250"/>
          <p14:tracePt t="92080" x="5251450" y="2776538"/>
          <p14:tracePt t="92080" x="5224463" y="2808288"/>
          <p14:tracePt t="92096" x="5153025" y="2879725"/>
          <p14:tracePt t="92114" x="5094288" y="2946400"/>
          <p14:tracePt t="92130" x="5022850" y="3017838"/>
          <p14:tracePt t="92148" x="4930775" y="3095625"/>
          <p14:tracePt t="92164" x="4826000" y="3175000"/>
          <p14:tracePt t="92181" x="4708525" y="3240088"/>
          <p14:tracePt t="92197" x="4584700" y="3317875"/>
          <p14:tracePt t="92214" x="4435475" y="3376613"/>
          <p14:tracePt t="92231" x="4303713" y="3429000"/>
          <p14:tracePt t="92248" x="4213225" y="3475038"/>
          <p14:tracePt t="92263" x="4081463" y="3533775"/>
          <p14:tracePt t="92280" x="3963988" y="3559175"/>
          <p14:tracePt t="92297" x="3808413" y="3592513"/>
          <p14:tracePt t="92315" x="3716338" y="3617913"/>
          <p14:tracePt t="92331" x="3592513" y="3644900"/>
          <p14:tracePt t="92348" x="3481388" y="3670300"/>
          <p14:tracePt t="92364" x="3382963" y="3670300"/>
          <p14:tracePt t="92381" x="3252788" y="3676650"/>
          <p14:tracePt t="92398" x="3122613" y="3676650"/>
          <p14:tracePt t="92414" x="2978150" y="3676650"/>
          <p14:tracePt t="92431" x="2847975" y="3683000"/>
          <p14:tracePt t="92448" x="2690813" y="3690938"/>
          <p14:tracePt t="92465" x="2481263" y="3690938"/>
          <p14:tracePt t="92482" x="2351088" y="3697288"/>
          <p14:tracePt t="92498" x="2252663" y="3697288"/>
          <p14:tracePt t="92515" x="2174875" y="3697288"/>
          <p14:tracePt t="92531" x="2103438" y="3697288"/>
          <p14:tracePt t="92548" x="2057400" y="3697288"/>
          <p14:tracePt t="92565" x="2024063" y="3697288"/>
          <p14:tracePt t="92581" x="1992313" y="3703638"/>
          <p14:tracePt t="92597" x="1952625" y="3703638"/>
          <p14:tracePt t="92614" x="1906588" y="3703638"/>
          <p14:tracePt t="92632" x="1854200" y="3703638"/>
          <p14:tracePt t="92648" x="1816100" y="3703638"/>
          <p14:tracePt t="92665" x="1776413" y="3709988"/>
          <p14:tracePt t="92681" x="1711325" y="3709988"/>
          <p14:tracePt t="92698" x="1658938" y="3709988"/>
          <p14:tracePt t="92715" x="1612900" y="3709988"/>
          <p14:tracePt t="92731" x="1587500" y="3709988"/>
          <p14:tracePt t="92748" x="1566863" y="3709988"/>
          <p14:tracePt t="92765" x="1560513" y="3709988"/>
          <p14:tracePt t="92781" x="1554163" y="3709988"/>
          <p14:tracePt t="92799" x="1554163" y="3716338"/>
          <p14:tracePt t="92816" x="1547813" y="3716338"/>
          <p14:tracePt t="92834" x="1541463" y="3716338"/>
          <p14:tracePt t="92849" x="1528763" y="3716338"/>
          <p14:tracePt t="92864" x="1482725" y="3716338"/>
          <p14:tracePt t="92882" x="1455738" y="3722688"/>
          <p14:tracePt t="92899" x="1430338" y="3722688"/>
          <p14:tracePt t="92915" x="1404938" y="3722688"/>
          <p14:tracePt t="92932" x="1390650" y="3729038"/>
          <p14:tracePt t="92949" x="1377950" y="3735388"/>
          <p14:tracePt t="92966" x="1371600" y="3735388"/>
          <p14:tracePt t="93001" x="1365250" y="3735388"/>
          <p14:tracePt t="93177" x="1371600" y="3735388"/>
          <p14:tracePt t="93193" x="1384300" y="3735388"/>
          <p14:tracePt t="93201" x="1390650" y="3735388"/>
          <p14:tracePt t="93209" x="1411288" y="3735388"/>
          <p14:tracePt t="93217" x="1449388" y="3735388"/>
          <p14:tracePt t="93232" x="1501775" y="3735388"/>
          <p14:tracePt t="93248" x="1554163" y="3735388"/>
          <p14:tracePt t="93265" x="1633538" y="3735388"/>
          <p14:tracePt t="93281" x="1677988" y="3735388"/>
          <p14:tracePt t="93298" x="1736725" y="3735388"/>
          <p14:tracePt t="93315" x="1782763" y="3735388"/>
          <p14:tracePt t="93332" x="1828800" y="3741738"/>
          <p14:tracePt t="93348" x="1881188" y="3741738"/>
          <p14:tracePt t="93366" x="1927225" y="3741738"/>
          <p14:tracePt t="93383" x="1985963" y="3741738"/>
          <p14:tracePt t="93399" x="2051050" y="3741738"/>
          <p14:tracePt t="93416" x="2149475" y="3749675"/>
          <p14:tracePt t="93432" x="2252663" y="3749675"/>
          <p14:tracePt t="93449" x="2409825" y="3749675"/>
          <p14:tracePt t="93466" x="2508250" y="3756025"/>
          <p14:tracePt t="93482" x="2619375" y="3768725"/>
          <p14:tracePt t="93499" x="2730500" y="3775075"/>
          <p14:tracePt t="93516" x="2841625" y="3781425"/>
          <p14:tracePt t="93532" x="2965450" y="3787775"/>
          <p14:tracePt t="93549" x="3070225" y="3794125"/>
          <p14:tracePt t="93566" x="3200400" y="3794125"/>
          <p14:tracePt t="93582" x="3324225" y="3794125"/>
          <p14:tracePt t="93599" x="3435350" y="3794125"/>
          <p14:tracePt t="93616" x="3546475" y="3794125"/>
          <p14:tracePt t="93633" x="3716338" y="3794125"/>
          <p14:tracePt t="93649" x="3794125" y="3787775"/>
          <p14:tracePt t="93666" x="3840163" y="3768725"/>
          <p14:tracePt t="93683" x="3860800" y="3749675"/>
          <p14:tracePt t="93700" x="3873500" y="3735388"/>
          <p14:tracePt t="93716" x="3879850" y="3716338"/>
          <p14:tracePt t="93732" x="3879850" y="3683000"/>
          <p14:tracePt t="93749" x="3873500" y="3651250"/>
          <p14:tracePt t="93766" x="3860800" y="3632200"/>
          <p14:tracePt t="93782" x="3833813" y="3605213"/>
          <p14:tracePt t="93799" x="3794125" y="3579813"/>
          <p14:tracePt t="93816" x="3690938" y="3521075"/>
          <p14:tracePt t="93833" x="3559175" y="3475038"/>
          <p14:tracePt t="93850" x="3435350" y="3441700"/>
          <p14:tracePt t="93866" x="3324225" y="3435350"/>
          <p14:tracePt t="93883" x="3200400" y="3435350"/>
          <p14:tracePt t="93900" x="3089275" y="3435350"/>
          <p14:tracePt t="93917" x="2984500" y="3435350"/>
          <p14:tracePt t="93933" x="2860675" y="3435350"/>
          <p14:tracePt t="93950" x="2743200" y="3435350"/>
          <p14:tracePt t="93966" x="2625725" y="3435350"/>
          <p14:tracePt t="93983" x="2540000" y="3435350"/>
          <p14:tracePt t="94000" x="2449513" y="3448050"/>
          <p14:tracePt t="94017" x="2298700" y="3448050"/>
          <p14:tracePt t="94033" x="2220913" y="3448050"/>
          <p14:tracePt t="94050" x="2149475" y="3462338"/>
          <p14:tracePt t="94067" x="2063750" y="3468688"/>
          <p14:tracePt t="94084" x="1998663" y="3494088"/>
          <p14:tracePt t="94100" x="1920875" y="3527425"/>
          <p14:tracePt t="94117" x="1862138" y="3565525"/>
          <p14:tracePt t="94133" x="1795463" y="3611563"/>
          <p14:tracePt t="94150" x="1744663" y="3663950"/>
          <p14:tracePt t="94167" x="1711325" y="3709988"/>
          <p14:tracePt t="94184" x="1711325" y="3729038"/>
          <p14:tracePt t="94200" x="1711325" y="3756025"/>
          <p14:tracePt t="94217" x="1724025" y="3794125"/>
          <p14:tracePt t="94234" x="1763713" y="3827463"/>
          <p14:tracePt t="94251" x="1841500" y="3873500"/>
          <p14:tracePt t="94267" x="1946275" y="3911600"/>
          <p14:tracePt t="94284" x="2070100" y="3932238"/>
          <p14:tracePt t="94300" x="2174875" y="3951288"/>
          <p14:tracePt t="94318" x="2239963" y="3951288"/>
          <p14:tracePt t="94334" x="2279650" y="3957638"/>
          <p14:tracePt t="94351" x="2286000" y="3957638"/>
          <p14:tracePt t="95017" x="2292350" y="3957638"/>
          <p14:tracePt t="95025" x="2305050" y="3957638"/>
          <p14:tracePt t="95033" x="2338388" y="3957638"/>
          <p14:tracePt t="95040" x="2397125" y="3978275"/>
          <p14:tracePt t="95052" x="2436813" y="3990975"/>
          <p14:tracePt t="95068" x="2474913" y="4010025"/>
          <p14:tracePt t="95085" x="2554288" y="4043363"/>
          <p14:tracePt t="95102" x="2659063" y="4108450"/>
          <p14:tracePt t="95119" x="2749550" y="4160838"/>
          <p14:tracePt t="95134" x="2860675" y="4219575"/>
          <p14:tracePt t="95151" x="2984500" y="4271963"/>
          <p14:tracePt t="95169" x="3095625" y="4324350"/>
          <p14:tracePt t="95185" x="3206750" y="4349750"/>
          <p14:tracePt t="95201" x="3317875" y="4376738"/>
          <p14:tracePt t="95218" x="3382963" y="4376738"/>
          <p14:tracePt t="95235" x="3422650" y="4368800"/>
          <p14:tracePt t="95252" x="3435350" y="4356100"/>
          <p14:tracePt t="95268" x="3435350" y="4337050"/>
          <p14:tracePt t="95285" x="3435350" y="4324350"/>
          <p14:tracePt t="95302" x="3435350" y="4303713"/>
          <p14:tracePt t="95319" x="3429000" y="4297363"/>
          <p14:tracePt t="95335" x="3422650" y="4297363"/>
          <p14:tracePt t="95369" x="3416300" y="4297363"/>
          <p14:tracePt t="95370" x="3389313" y="4284663"/>
          <p14:tracePt t="95385" x="3363913" y="4278313"/>
          <p14:tracePt t="95402" x="3317875" y="4265613"/>
          <p14:tracePt t="95418" x="3284538" y="4259263"/>
          <p14:tracePt t="95435" x="3259138" y="4244975"/>
          <p14:tracePt t="95497" x="3259138" y="4238625"/>
          <p14:tracePt t="95508" x="3265488" y="4238625"/>
          <p14:tracePt t="95508" x="3265488" y="4225925"/>
          <p14:tracePt t="95518" x="3305175" y="4213225"/>
          <p14:tracePt t="95535" x="3351213" y="4198938"/>
          <p14:tracePt t="95552" x="3409950" y="4192588"/>
          <p14:tracePt t="95569" x="3521075" y="4192588"/>
          <p14:tracePt t="95586" x="3611563" y="4192588"/>
          <p14:tracePt t="95602" x="3670300" y="4192588"/>
          <p14:tracePt t="95619" x="3716338" y="4192588"/>
          <p14:tracePt t="95636" x="3735388" y="4192588"/>
          <p14:tracePt t="95681" x="3741738" y="4192588"/>
          <p14:tracePt t="95881" x="3749675" y="4192588"/>
          <p14:tracePt t="95891" x="3768725" y="4192588"/>
          <p14:tracePt t="95902" x="3808413" y="4192588"/>
          <p14:tracePt t="95902" x="3905250" y="4192588"/>
          <p14:tracePt t="95920" x="4037013" y="4192588"/>
          <p14:tracePt t="95937" x="4173538" y="4192588"/>
          <p14:tracePt t="95952" x="4337050" y="4206875"/>
          <p14:tracePt t="95969" x="4618038" y="4206875"/>
          <p14:tracePt t="95985" x="4787900" y="4206875"/>
          <p14:tracePt t="96002" x="4951413" y="4213225"/>
          <p14:tracePt t="96019" x="5075238" y="4213225"/>
          <p14:tracePt t="96035" x="5180013" y="4213225"/>
          <p14:tracePt t="96052" x="5270500" y="4213225"/>
          <p14:tracePt t="96069" x="5375275" y="4192588"/>
          <p14:tracePt t="96085" x="5446713" y="4173538"/>
          <p14:tracePt t="96102" x="5505450" y="4154488"/>
          <p14:tracePt t="96119" x="5545138" y="4140200"/>
          <p14:tracePt t="96137" x="5610225" y="4140200"/>
          <p14:tracePt t="96153" x="5727700" y="4133850"/>
          <p14:tracePt t="96170" x="5792788" y="4133850"/>
          <p14:tracePt t="96187" x="5838825" y="4133850"/>
          <p14:tracePt t="96203" x="5878513" y="4133850"/>
          <p14:tracePt t="96220" x="5930900" y="4133850"/>
          <p14:tracePt t="96236" x="5989638" y="4133850"/>
          <p14:tracePt t="96253" x="6088063" y="4133850"/>
          <p14:tracePt t="96269" x="6178550" y="4133850"/>
          <p14:tracePt t="96286" x="6283325" y="4133850"/>
          <p14:tracePt t="96304" x="6367463" y="4133850"/>
          <p14:tracePt t="96320" x="6419850" y="4133850"/>
          <p14:tracePt t="96336" x="6459538" y="4133850"/>
          <p14:tracePt t="96353" x="6472238" y="4133850"/>
          <p14:tracePt t="96833" x="6459538" y="4133850"/>
          <p14:tracePt t="96849" x="6453188" y="4133850"/>
          <p14:tracePt t="96865" x="6446838" y="4140200"/>
          <p14:tracePt t="96876" x="6434138" y="4140200"/>
          <p14:tracePt t="96881" x="6419850" y="4140200"/>
          <p14:tracePt t="96887" x="6375400" y="4148138"/>
          <p14:tracePt t="96903" x="6302375" y="4148138"/>
          <p14:tracePt t="96921" x="6197600" y="4148138"/>
          <p14:tracePt t="96938" x="6100763" y="4148138"/>
          <p14:tracePt t="96954" x="5989638" y="4148138"/>
          <p14:tracePt t="96971" x="5845175" y="4133850"/>
          <p14:tracePt t="96988" x="5675313" y="4133850"/>
          <p14:tracePt t="97004" x="5486400" y="4133850"/>
          <p14:tracePt t="97021" x="5303838" y="4140200"/>
          <p14:tracePt t="97037" x="5121275" y="4140200"/>
          <p14:tracePt t="97054" x="4930775" y="4140200"/>
          <p14:tracePt t="97071" x="4760913" y="4140200"/>
          <p14:tracePt t="97087" x="4584700" y="4140200"/>
          <p14:tracePt t="97104" x="4395788" y="4154488"/>
          <p14:tracePt t="97122" x="4291013" y="4154488"/>
          <p14:tracePt t="97138" x="4198938" y="4154488"/>
          <p14:tracePt t="97154" x="4154488" y="4160838"/>
          <p14:tracePt t="97171" x="4133850" y="4160838"/>
          <p14:tracePt t="97188" x="4127500" y="4167188"/>
          <p14:tracePt t="101202" x="4121150" y="4167188"/>
          <p14:tracePt t="101218" x="4114800" y="4167188"/>
          <p14:tracePt t="101250" x="4108450" y="4167188"/>
          <p14:tracePt t="101258" x="4089400" y="4167188"/>
          <p14:tracePt t="101266" x="4075113" y="4167188"/>
          <p14:tracePt t="101278" x="4068763" y="4173538"/>
          <p14:tracePt t="101278" x="4056063" y="4173538"/>
          <p14:tracePt t="101294" x="4049713" y="4173538"/>
          <p14:tracePt t="103994" x="4056063" y="4173538"/>
          <p14:tracePt t="104002" x="4062413" y="4179888"/>
          <p14:tracePt t="104014" x="4068763" y="4179888"/>
          <p14:tracePt t="104018" x="4075113" y="4179888"/>
          <p14:tracePt t="104050" x="4081463" y="4179888"/>
          <p14:tracePt t="104458" x="4075113" y="4179888"/>
          <p14:tracePt t="104466" x="4068763" y="4179888"/>
          <p14:tracePt t="104490" x="4062413" y="4179888"/>
          <p14:tracePt t="104514" x="4056063" y="4179888"/>
          <p14:tracePt t="104530" x="4049713" y="4179888"/>
          <p14:tracePt t="104538" x="4043363" y="4179888"/>
          <p14:tracePt t="104542" x="4037013" y="4179888"/>
          <p14:tracePt t="104570" x="4030663" y="4179888"/>
          <p14:tracePt t="104575" x="4022725" y="4179888"/>
          <p14:tracePt t="104583" x="4016375" y="4179888"/>
          <p14:tracePt t="104599" x="4010025" y="4179888"/>
          <p14:tracePt t="104616" x="4010025" y="4173538"/>
          <p14:tracePt t="104632" x="3997325" y="4173538"/>
          <p14:tracePt t="104650" x="3990975" y="4173538"/>
          <p14:tracePt t="104666" x="3984625" y="4173538"/>
          <p14:tracePt t="104683" x="3970338" y="4173538"/>
          <p14:tracePt t="104699" x="3944938" y="4167188"/>
          <p14:tracePt t="104715" x="3905250" y="4167188"/>
          <p14:tracePt t="104733" x="3879850" y="4167188"/>
          <p14:tracePt t="104750" x="3840163" y="4167188"/>
          <p14:tracePt t="104766" x="3794125" y="4167188"/>
          <p14:tracePt t="104783" x="3749675" y="4167188"/>
          <p14:tracePt t="104799" x="3716338" y="4167188"/>
          <p14:tracePt t="104817" x="3690938" y="4167188"/>
          <p14:tracePt t="104833" x="3663950" y="4167188"/>
          <p14:tracePt t="104850" x="3617913" y="4167188"/>
          <p14:tracePt t="104866" x="3611563" y="4167188"/>
          <p14:tracePt t="105250" x="3617913" y="4167188"/>
          <p14:tracePt t="105530" x="3624263" y="4167188"/>
          <p14:tracePt t="105538" x="3651250" y="4173538"/>
          <p14:tracePt t="105538" x="3670300" y="4179888"/>
          <p14:tracePt t="105551" x="3709988" y="4192588"/>
          <p14:tracePt t="105568" x="3749675" y="4206875"/>
          <p14:tracePt t="105584" x="3787775" y="4232275"/>
          <p14:tracePt t="105601" x="3852863" y="4284663"/>
          <p14:tracePt t="105618" x="3911600" y="4337050"/>
          <p14:tracePt t="105634" x="3970338" y="4389438"/>
          <p14:tracePt t="105650" x="4030663" y="4448175"/>
          <p14:tracePt t="105668" x="4095750" y="4513263"/>
          <p14:tracePt t="105683" x="4148138" y="4578350"/>
          <p14:tracePt t="105701" x="4186238" y="4630738"/>
          <p14:tracePt t="105718" x="4251325" y="4683125"/>
          <p14:tracePt t="105734" x="4310063" y="4748213"/>
          <p14:tracePt t="105751" x="4349750" y="4800600"/>
          <p14:tracePt t="105768" x="4395788" y="4852988"/>
          <p14:tracePt t="105784" x="4421188" y="4884738"/>
          <p14:tracePt t="105801" x="4448175" y="4924425"/>
          <p14:tracePt t="105818" x="4454525" y="4930775"/>
          <p14:tracePt t="105834" x="4454525" y="4951413"/>
          <p14:tracePt t="105851" x="4460875" y="4964113"/>
          <p14:tracePt t="105868" x="4460875" y="4983163"/>
          <p14:tracePt t="105884" x="4460875" y="4989513"/>
          <p14:tracePt t="105901" x="4460875" y="5003800"/>
          <p14:tracePt t="105918" x="4460875" y="5010150"/>
          <p14:tracePt t="105935" x="4454525" y="5016500"/>
          <p14:tracePt t="105951" x="4448175" y="5029200"/>
          <p14:tracePt t="105968" x="4448175" y="5035550"/>
          <p14:tracePt t="105984" x="4441825" y="5041900"/>
          <p14:tracePt t="106001" x="4427538" y="5054600"/>
          <p14:tracePt t="106018" x="4414838" y="5054600"/>
          <p14:tracePt t="106035" x="4414838" y="5068888"/>
          <p14:tracePt t="106051" x="4408488" y="5068888"/>
          <p14:tracePt t="106154" x="4421188" y="5068888"/>
          <p14:tracePt t="106162" x="4427538" y="5068888"/>
          <p14:tracePt t="106162" x="4448175" y="5068888"/>
          <p14:tracePt t="106178" x="4487863" y="5062538"/>
          <p14:tracePt t="106187" x="4519613" y="5054600"/>
          <p14:tracePt t="106201" x="4605338" y="5022850"/>
          <p14:tracePt t="106218" x="4676775" y="5010150"/>
          <p14:tracePt t="106235" x="4748213" y="4983163"/>
          <p14:tracePt t="106252" x="4800600" y="4945063"/>
          <p14:tracePt t="106268" x="4833938" y="4930775"/>
          <p14:tracePt t="106285" x="4872038" y="4899025"/>
          <p14:tracePt t="106302" x="4905375" y="4852988"/>
          <p14:tracePt t="106318" x="4937125" y="4806950"/>
          <p14:tracePt t="106334" x="4983163" y="4760913"/>
          <p14:tracePt t="106351" x="5003800" y="4708525"/>
          <p14:tracePt t="106368" x="5029200" y="4676775"/>
          <p14:tracePt t="106384" x="5062538" y="4630738"/>
          <p14:tracePt t="106401" x="5121275" y="4559300"/>
          <p14:tracePt t="106419" x="5146675" y="4538663"/>
          <p14:tracePt t="106435" x="5159375" y="4513263"/>
          <p14:tracePt t="106452" x="5159375" y="4487863"/>
          <p14:tracePt t="106469" x="5173663" y="4460875"/>
          <p14:tracePt t="106485" x="5173663" y="4435475"/>
          <p14:tracePt t="106501" x="5173663" y="4402138"/>
          <p14:tracePt t="106518" x="5173663" y="4362450"/>
          <p14:tracePt t="106535" x="5173663" y="4330700"/>
          <p14:tracePt t="106552" x="5173663" y="4303713"/>
          <p14:tracePt t="106570" x="5173663" y="4278313"/>
          <p14:tracePt t="106586" x="5159375" y="4259263"/>
          <p14:tracePt t="106602" x="5153025" y="4232275"/>
          <p14:tracePt t="106619" x="5140325" y="4206875"/>
          <p14:tracePt t="106636" x="5133975" y="4192588"/>
          <p14:tracePt t="106652" x="5127625" y="4186238"/>
          <p14:tracePt t="106669" x="5121275" y="4179888"/>
          <p14:tracePt t="106686" x="5121275" y="4167188"/>
          <p14:tracePt t="106702" x="5113338" y="4167188"/>
          <p14:tracePt t="109145" x="5121275" y="4160838"/>
          <p14:tracePt t="109161" x="5133975" y="4148138"/>
          <p14:tracePt t="109162" x="5140325" y="4140200"/>
          <p14:tracePt t="109173" x="5159375" y="4108450"/>
          <p14:tracePt t="109189" x="5186363" y="4075113"/>
          <p14:tracePt t="109206" x="5211763" y="4037013"/>
          <p14:tracePt t="109223" x="5251450" y="3997325"/>
          <p14:tracePt t="109239" x="5297488" y="3938588"/>
          <p14:tracePt t="109256" x="5322888" y="3886200"/>
          <p14:tracePt t="109273" x="5335588" y="3827463"/>
          <p14:tracePt t="109288" x="5349875" y="3768725"/>
          <p14:tracePt t="109305" x="5349875" y="3683000"/>
          <p14:tracePt t="109322" x="5349875" y="3644900"/>
          <p14:tracePt t="109339" x="5335588" y="3598863"/>
          <p14:tracePt t="109355" x="5316538" y="3552825"/>
          <p14:tracePt t="109373" x="5303838" y="3521075"/>
          <p14:tracePt t="109389" x="5283200" y="3475038"/>
          <p14:tracePt t="109406" x="5232400" y="3403600"/>
          <p14:tracePt t="109422" x="5165725" y="3336925"/>
          <p14:tracePt t="109439" x="5106988" y="3271838"/>
          <p14:tracePt t="109455" x="5048250" y="3206750"/>
          <p14:tracePt t="109472" x="4964113" y="3135313"/>
          <p14:tracePt t="109489" x="4865688" y="3043238"/>
          <p14:tracePt t="109506" x="4806950" y="2990850"/>
          <p14:tracePt t="109523" x="4748213" y="2938463"/>
          <p14:tracePt t="109540" x="4689475" y="2900363"/>
          <p14:tracePt t="109556" x="4649788" y="2867025"/>
          <p14:tracePt t="109572" x="4611688" y="2841625"/>
          <p14:tracePt t="109589" x="4578350" y="2827338"/>
          <p14:tracePt t="109607" x="4552950" y="2814638"/>
          <p14:tracePt t="109623" x="4546600" y="2814638"/>
          <p14:tracePt t="110657" x="4546600" y="2820988"/>
          <p14:tracePt t="110665" x="4559300" y="2827338"/>
          <p14:tracePt t="110674" x="4559300" y="2835275"/>
          <p14:tracePt t="110691" x="4565650" y="2835275"/>
          <p14:tracePt t="110692" x="4578350" y="2847975"/>
          <p14:tracePt t="110708" x="4597400" y="2860675"/>
          <p14:tracePt t="110725" x="4611688" y="2900363"/>
          <p14:tracePt t="110741" x="4664075" y="2946400"/>
          <p14:tracePt t="110758" x="4735513" y="3017838"/>
          <p14:tracePt t="110775" x="4806950" y="3101975"/>
          <p14:tracePt t="110791" x="4892675" y="3181350"/>
          <p14:tracePt t="110808" x="4976813" y="3265488"/>
          <p14:tracePt t="110825" x="5068888" y="3344863"/>
          <p14:tracePt t="110841" x="5238750" y="3494088"/>
          <p14:tracePt t="110858" x="5368925" y="3592513"/>
          <p14:tracePt t="110874" x="5486400" y="3690938"/>
          <p14:tracePt t="110891" x="5570538" y="3762375"/>
          <p14:tracePt t="110908" x="5689600" y="3852863"/>
          <p14:tracePt t="110924" x="5792788" y="3938588"/>
          <p14:tracePt t="110941" x="5903913" y="4016375"/>
          <p14:tracePt t="110958" x="5983288" y="4068763"/>
          <p14:tracePt t="110974" x="6015038" y="4095750"/>
          <p14:tracePt t="110991" x="6035675" y="4102100"/>
          <p14:tracePt t="111073" x="6042025" y="4102100"/>
          <p14:tracePt t="111081" x="6048375" y="4102100"/>
          <p14:tracePt t="111089" x="6067425" y="4108450"/>
          <p14:tracePt t="111108" x="6132513" y="4114800"/>
          <p14:tracePt t="111109" x="6224588" y="4114800"/>
          <p14:tracePt t="111124" x="6335713" y="4121150"/>
          <p14:tracePt t="111141" x="6472238" y="4127500"/>
          <p14:tracePt t="111158" x="6635750" y="4133850"/>
          <p14:tracePt t="111174" x="6786563" y="4133850"/>
          <p14:tracePt t="111191" x="6891338" y="4148138"/>
          <p14:tracePt t="111208" x="6994525" y="4160838"/>
          <p14:tracePt t="111225" x="7132638" y="4173538"/>
          <p14:tracePt t="111242" x="7151688" y="4173538"/>
          <p14:tracePt t="111577" x="7170738" y="4173538"/>
          <p14:tracePt t="111593" x="7185025" y="4173538"/>
          <p14:tracePt t="111593" x="7223125" y="4173538"/>
          <p14:tracePt t="111609" x="7296150" y="4173538"/>
          <p14:tracePt t="111626" x="7354888" y="4167188"/>
          <p14:tracePt t="111643" x="7407275" y="4160838"/>
          <p14:tracePt t="111660" x="7439025" y="4160838"/>
          <p14:tracePt t="111676" x="7466013" y="4154488"/>
          <p14:tracePt t="111692" x="7504113" y="4154488"/>
          <p14:tracePt t="111710" x="7531100" y="4148138"/>
          <p14:tracePt t="111726" x="7569200" y="4140200"/>
          <p14:tracePt t="111743" x="7596188" y="4133850"/>
          <p14:tracePt t="111759" x="7627938" y="4127500"/>
          <p14:tracePt t="111776" x="7661275" y="4114800"/>
          <p14:tracePt t="111793" x="7673975" y="4108450"/>
          <p14:tracePt t="111809" x="7688263" y="4102100"/>
          <p14:tracePt t="111826" x="7688263" y="4095750"/>
          <p14:tracePt t="111843" x="7694613" y="4089400"/>
          <p14:tracePt t="111859" x="7694613" y="4075113"/>
          <p14:tracePt t="111876" x="7700963" y="4049713"/>
          <p14:tracePt t="111892" x="7700963" y="4022725"/>
          <p14:tracePt t="111909" x="7700963" y="3990975"/>
          <p14:tracePt t="111926" x="7688263" y="3978275"/>
          <p14:tracePt t="111942" x="7688263" y="3963988"/>
          <p14:tracePt t="111959" x="7673975" y="3957638"/>
          <p14:tracePt t="111976" x="7667625" y="3957638"/>
          <p14:tracePt t="111992" x="7661275" y="3957638"/>
          <p14:tracePt t="112009" x="7654925" y="3957638"/>
          <p14:tracePt t="112026" x="7642225" y="3957638"/>
          <p14:tracePt t="112043" x="7627938" y="3957638"/>
          <p14:tracePt t="112060" x="7596188" y="3963988"/>
          <p14:tracePt t="112076" x="7562850" y="3970338"/>
          <p14:tracePt t="112093" x="7531100" y="3997325"/>
          <p14:tracePt t="112110" x="7491413" y="4022725"/>
          <p14:tracePt t="112126" x="7466013" y="4056063"/>
          <p14:tracePt t="112143" x="7451725" y="4089400"/>
          <p14:tracePt t="112159" x="7445375" y="4108450"/>
          <p14:tracePt t="112176" x="7445375" y="4127500"/>
          <p14:tracePt t="112193" x="7472363" y="4167188"/>
          <p14:tracePt t="112209" x="7510463" y="4192588"/>
          <p14:tracePt t="112226" x="7562850" y="4219575"/>
          <p14:tracePt t="112244" x="7596188" y="4238625"/>
          <p14:tracePt t="112260" x="7642225" y="4251325"/>
          <p14:tracePt t="112277" x="7688263" y="4251325"/>
          <p14:tracePt t="112293" x="7726363" y="4251325"/>
          <p14:tracePt t="112310" x="7732713" y="4251325"/>
          <p14:tracePt t="113321" x="7726363" y="4251325"/>
          <p14:tracePt t="113337" x="7720013" y="4251325"/>
          <p14:tracePt t="113346" x="7720013" y="4259263"/>
          <p14:tracePt t="113353" x="7713663" y="4259263"/>
          <p14:tracePt t="113362" x="7707313" y="4259263"/>
          <p14:tracePt t="113378" x="7700963" y="4259263"/>
          <p14:tracePt t="113394" x="7667625" y="4259263"/>
          <p14:tracePt t="113411" x="7627938" y="4271963"/>
          <p14:tracePt t="113429" x="7550150" y="4271963"/>
          <p14:tracePt t="113445" x="7445375" y="4271963"/>
          <p14:tracePt t="113462" x="7296150" y="4271963"/>
          <p14:tracePt t="113478" x="7132638" y="4284663"/>
          <p14:tracePt t="113496" x="6916738" y="4297363"/>
          <p14:tracePt t="113512" x="6596063" y="4310063"/>
          <p14:tracePt t="113529" x="6008688" y="4349750"/>
          <p14:tracePt t="113546" x="5591175" y="4395788"/>
          <p14:tracePt t="113562" x="5159375" y="4460875"/>
          <p14:tracePt t="113579" x="4787900" y="4500563"/>
          <p14:tracePt t="113596" x="4427538" y="4513263"/>
          <p14:tracePt t="113612" x="4037013" y="4513263"/>
          <p14:tracePt t="113629" x="3651250" y="4513263"/>
          <p14:tracePt t="113646" x="3240088" y="4513263"/>
          <p14:tracePt t="113662" x="2847975" y="4513263"/>
          <p14:tracePt t="113679" x="2443163" y="4513263"/>
          <p14:tracePt t="113696" x="2051050" y="4513263"/>
          <p14:tracePt t="113712" x="1730375" y="4513263"/>
          <p14:tracePt t="113729" x="1430338" y="4500563"/>
          <p14:tracePt t="113746" x="1195388" y="4479925"/>
          <p14:tracePt t="113763" x="998538" y="4454525"/>
          <p14:tracePt t="113779" x="868363" y="4454525"/>
          <p14:tracePt t="113795" x="763588" y="4454525"/>
          <p14:tracePt t="113813" x="725488" y="4441825"/>
          <p14:tracePt t="113830" x="725488" y="4421188"/>
          <p14:tracePt t="114081" x="719138" y="4421188"/>
          <p14:tracePt t="114089" x="711200" y="4421188"/>
          <p14:tracePt t="114097" x="711200" y="4427538"/>
          <p14:tracePt t="114113" x="731838" y="4402138"/>
          <p14:tracePt t="114209" x="744538" y="4402138"/>
          <p14:tracePt t="114217" x="757238" y="4408488"/>
          <p14:tracePt t="114225" x="769938" y="4414838"/>
          <p14:tracePt t="114233" x="836613" y="4435475"/>
          <p14:tracePt t="114247" x="914400" y="4435475"/>
          <p14:tracePt t="114264" x="1006475" y="4448175"/>
          <p14:tracePt t="114280" x="1109663" y="4448175"/>
          <p14:tracePt t="114297" x="1235075" y="4448175"/>
          <p14:tracePt t="114314" x="1312863" y="4448175"/>
          <p14:tracePt t="114330" x="1371600" y="4448175"/>
          <p14:tracePt t="114347" x="1463675" y="4435475"/>
          <p14:tracePt t="114364" x="1547813" y="4435475"/>
          <p14:tracePt t="114380" x="1625600" y="4435475"/>
          <p14:tracePt t="114397" x="1684338" y="4435475"/>
          <p14:tracePt t="114414" x="1717675" y="4435475"/>
          <p14:tracePt t="114430" x="1736725" y="4435475"/>
          <p14:tracePt t="114447" x="1744663" y="4435475"/>
          <p14:tracePt t="114463" x="1757363" y="4435475"/>
          <p14:tracePt t="114480" x="1770063" y="4435475"/>
          <p14:tracePt t="114497" x="1803400" y="4421188"/>
          <p14:tracePt t="114514" x="1828800" y="4421188"/>
          <p14:tracePt t="114531" x="1847850" y="4408488"/>
          <p14:tracePt t="114547" x="1868488" y="4395788"/>
          <p14:tracePt t="114564" x="1881188" y="4389438"/>
          <p14:tracePt t="114581" x="1887538" y="4383088"/>
          <p14:tracePt t="114597" x="1887538" y="4376738"/>
          <p14:tracePt t="114777" x="1881188" y="4376738"/>
          <p14:tracePt t="114785" x="1874838" y="4376738"/>
          <p14:tracePt t="114793" x="1868488" y="4376738"/>
          <p14:tracePt t="114801" x="1854200" y="4368800"/>
          <p14:tracePt t="114814" x="1835150" y="4362450"/>
          <p14:tracePt t="114831" x="1809750" y="4349750"/>
          <p14:tracePt t="114848" x="1789113" y="4310063"/>
          <p14:tracePt t="114864" x="1770063" y="4291013"/>
          <p14:tracePt t="114864" x="1757363" y="4278313"/>
          <p14:tracePt t="114881" x="1751013" y="4265613"/>
          <p14:tracePt t="114897" x="1744663" y="4265613"/>
          <p14:tracePt t="114915" x="1744663" y="4259263"/>
          <p14:tracePt t="114931" x="1744663" y="4251325"/>
          <p14:tracePt t="114948" x="1744663" y="4244975"/>
          <p14:tracePt t="114964" x="1744663" y="4238625"/>
          <p14:tracePt t="114980" x="1744663" y="4219575"/>
          <p14:tracePt t="114997" x="1757363" y="4206875"/>
          <p14:tracePt t="115013" x="1757363" y="4192588"/>
          <p14:tracePt t="115030" x="1763713" y="4167188"/>
          <p14:tracePt t="115047" x="1776413" y="4154488"/>
          <p14:tracePt t="115063" x="1782763" y="4148138"/>
          <p14:tracePt t="115080" x="1782763" y="4140200"/>
          <p14:tracePt t="115169" x="1776413" y="4140200"/>
          <p14:tracePt t="115177" x="1770063" y="4140200"/>
          <p14:tracePt t="115185" x="1763713" y="4140200"/>
          <p14:tracePt t="115193" x="1751013" y="4140200"/>
          <p14:tracePt t="115214" x="1717675" y="4140200"/>
          <p14:tracePt t="115214" x="1652588" y="4127500"/>
          <p14:tracePt t="115231" x="1581150" y="4114800"/>
          <p14:tracePt t="115248" x="1482725" y="4108450"/>
          <p14:tracePt t="115264" x="1331913" y="4095750"/>
          <p14:tracePt t="115281" x="1227138" y="4095750"/>
          <p14:tracePt t="115298" x="1130300" y="4089400"/>
          <p14:tracePt t="115315" x="1050925" y="4089400"/>
          <p14:tracePt t="115331" x="973138" y="4089400"/>
          <p14:tracePt t="115348" x="920750" y="4089400"/>
          <p14:tracePt t="115365" x="868363" y="4089400"/>
          <p14:tracePt t="115381" x="842963" y="4089400"/>
          <p14:tracePt t="115397" x="830263" y="4102100"/>
          <p14:tracePt t="115414" x="822325" y="4102100"/>
          <p14:tracePt t="115449" x="815975" y="4102100"/>
          <p14:tracePt t="115464" x="809625" y="4102100"/>
          <p14:tracePt t="115465" x="803275" y="4108450"/>
          <p14:tracePt t="115481" x="790575" y="4108450"/>
          <p14:tracePt t="115497" x="784225" y="4114800"/>
          <p14:tracePt t="115514" x="784225" y="4121150"/>
          <p14:tracePt t="115553" x="784225" y="4127500"/>
          <p14:tracePt t="115565" x="784225" y="4133850"/>
          <p14:tracePt t="115566" x="790575" y="4148138"/>
          <p14:tracePt t="115581" x="803275" y="4160838"/>
          <p14:tracePt t="115598" x="830263" y="4173538"/>
          <p14:tracePt t="115615" x="862013" y="4206875"/>
          <p14:tracePt t="115632" x="908050" y="4232275"/>
          <p14:tracePt t="115648" x="966788" y="4251325"/>
          <p14:tracePt t="115664" x="1050925" y="4271963"/>
          <p14:tracePt t="115681" x="1162050" y="4278313"/>
          <p14:tracePt t="115698" x="1254125" y="4284663"/>
          <p14:tracePt t="115714" x="1352550" y="4284663"/>
          <p14:tracePt t="115731" x="1455738" y="4271963"/>
          <p14:tracePt t="115748" x="1554163" y="4271963"/>
          <p14:tracePt t="115766" x="1639888" y="4271963"/>
          <p14:tracePt t="115782" x="1717675" y="4271963"/>
          <p14:tracePt t="115798" x="1782763" y="4271963"/>
          <p14:tracePt t="115815" x="1828800" y="4271963"/>
          <p14:tracePt t="115832" x="1854200" y="4251325"/>
          <p14:tracePt t="115848" x="1874838" y="4232275"/>
          <p14:tracePt t="115865" x="1874838" y="4198938"/>
          <p14:tracePt t="115882" x="1868488" y="4167188"/>
          <p14:tracePt t="115898" x="1828800" y="4127500"/>
          <p14:tracePt t="115915" x="1776413" y="4075113"/>
          <p14:tracePt t="115932" x="1711325" y="4049713"/>
          <p14:tracePt t="115948" x="1619250" y="4043363"/>
          <p14:tracePt t="115965" x="1508125" y="4022725"/>
          <p14:tracePt t="115982" x="1377950" y="4022725"/>
          <p14:tracePt t="115999" x="1227138" y="4022725"/>
          <p14:tracePt t="116015" x="1109663" y="4030663"/>
          <p14:tracePt t="116032" x="992188" y="4049713"/>
          <p14:tracePt t="116048" x="914400" y="4089400"/>
          <p14:tracePt t="116065" x="842963" y="4160838"/>
          <p14:tracePt t="116082" x="809625" y="4192588"/>
          <p14:tracePt t="116099" x="784225" y="4238625"/>
          <p14:tracePt t="116115" x="784225" y="4259263"/>
          <p14:tracePt t="116132" x="796925" y="4284663"/>
          <p14:tracePt t="116148" x="855663" y="4324350"/>
          <p14:tracePt t="116165" x="947738" y="4349750"/>
          <p14:tracePt t="116182" x="1077913" y="4368800"/>
          <p14:tracePt t="116200" x="1235075" y="4368800"/>
          <p14:tracePt t="116216" x="1397000" y="4368800"/>
          <p14:tracePt t="116233" x="1619250" y="4368800"/>
          <p14:tracePt t="116249" x="1717675" y="4343400"/>
          <p14:tracePt t="116265" x="1751013" y="4330700"/>
          <p14:tracePt t="116282" x="1757363" y="4324350"/>
          <p14:tracePt t="116329" x="1751013" y="4324350"/>
          <p14:tracePt t="118146" x="1751013" y="4318000"/>
          <p14:tracePt t="118202" x="1757363" y="4310063"/>
          <p14:tracePt t="118210" x="1757363" y="4297363"/>
          <p14:tracePt t="118219" x="1763713" y="4284663"/>
          <p14:tracePt t="118226" x="1770063" y="4265613"/>
          <p14:tracePt t="118236" x="1789113" y="4219575"/>
          <p14:tracePt t="118254" x="1809750" y="4186238"/>
          <p14:tracePt t="118270" x="1816100" y="4154488"/>
          <p14:tracePt t="118287" x="1828800" y="4140200"/>
          <p14:tracePt t="118303" x="1835150" y="4140200"/>
          <p14:tracePt t="118320" x="1835150" y="4133850"/>
          <p14:tracePt t="118434" x="1835150" y="4127500"/>
          <p14:tracePt t="118442" x="1841500" y="4121150"/>
          <p14:tracePt t="118458" x="1841500" y="4114800"/>
          <p14:tracePt t="118469" x="1847850" y="4114800"/>
          <p14:tracePt t="118470" x="1854200" y="4102100"/>
          <p14:tracePt t="118486" x="1862138" y="4089400"/>
          <p14:tracePt t="118503" x="1862138" y="4081463"/>
          <p14:tracePt t="118520" x="1868488" y="4075113"/>
          <p14:tracePt t="118802" x="1862138" y="4075113"/>
          <p14:tracePt t="118810" x="1854200" y="4075113"/>
          <p14:tracePt t="118818" x="1847850" y="4075113"/>
          <p14:tracePt t="118832" x="1841500" y="4075113"/>
          <p14:tracePt t="118837" x="1835150" y="4075113"/>
          <p14:tracePt t="118854" x="1828800" y="4075113"/>
          <p14:tracePt t="118870" x="1822450" y="4075113"/>
          <p14:tracePt t="118978" x="1816100" y="4075113"/>
          <p14:tracePt t="118986" x="1803400" y="4075113"/>
          <p14:tracePt t="118994" x="1770063" y="4068763"/>
          <p14:tracePt t="119004" x="1698625" y="4068763"/>
          <p14:tracePt t="119021" x="1587500" y="4062413"/>
          <p14:tracePt t="119038" x="1470025" y="4062413"/>
          <p14:tracePt t="119055" x="1365250" y="4062413"/>
          <p14:tracePt t="119071" x="1279525" y="4062413"/>
          <p14:tracePt t="119088" x="1201738" y="4062413"/>
          <p14:tracePt t="119105" x="1149350" y="4062413"/>
          <p14:tracePt t="119121" x="1103313" y="4062413"/>
          <p14:tracePt t="119138" x="1084263" y="4075113"/>
          <p14:tracePt t="119155" x="1044575" y="4075113"/>
          <p14:tracePt t="119171" x="1006475" y="4089400"/>
          <p14:tracePt t="119188" x="960438" y="4108450"/>
          <p14:tracePt t="119205" x="895350" y="4133850"/>
          <p14:tracePt t="119221" x="862013" y="4154488"/>
          <p14:tracePt t="119238" x="822325" y="4192588"/>
          <p14:tracePt t="119255" x="796925" y="4225925"/>
          <p14:tracePt t="119271" x="790575" y="4238625"/>
          <p14:tracePt t="119288" x="790575" y="4259263"/>
          <p14:tracePt t="119305" x="803275" y="4278313"/>
          <p14:tracePt t="119321" x="855663" y="4310063"/>
          <p14:tracePt t="119338" x="966788" y="4343400"/>
          <p14:tracePt t="119354" x="1109663" y="4368800"/>
          <p14:tracePt t="119371" x="1273175" y="4368800"/>
          <p14:tracePt t="119388" x="1436688" y="4368800"/>
          <p14:tracePt t="119404" x="1566863" y="4368800"/>
          <p14:tracePt t="119421" x="1684338" y="4368800"/>
          <p14:tracePt t="119438" x="1763713" y="4362450"/>
          <p14:tracePt t="119454" x="1803400" y="4343400"/>
          <p14:tracePt t="119472" x="1841500" y="4337050"/>
          <p14:tracePt t="119488" x="1854200" y="4303713"/>
          <p14:tracePt t="119505" x="1868488" y="4291013"/>
          <p14:tracePt t="119521" x="1854200" y="4259263"/>
          <p14:tracePt t="119539" x="1828800" y="4219575"/>
          <p14:tracePt t="119555" x="1782763" y="4173538"/>
          <p14:tracePt t="119571" x="1751013" y="4160838"/>
          <p14:tracePt t="119588" x="1711325" y="4160838"/>
          <p14:tracePt t="119605" x="1665288" y="4154488"/>
          <p14:tracePt t="119622" x="1625600" y="4154488"/>
          <p14:tracePt t="119638" x="1593850" y="4154488"/>
          <p14:tracePt t="119655" x="1574800" y="4154488"/>
          <p14:tracePt t="119671" x="1566863" y="4154488"/>
          <p14:tracePt t="119688" x="1566863" y="4160838"/>
          <p14:tracePt t="119704" x="1560513" y="4160838"/>
          <p14:tracePt t="120322" x="1560513" y="4154488"/>
          <p14:tracePt t="120330" x="1581150" y="4148138"/>
          <p14:tracePt t="120346" x="1625600" y="4148138"/>
          <p14:tracePt t="120362" x="1658938" y="4140200"/>
          <p14:tracePt t="120373" x="1704975" y="4140200"/>
          <p14:tracePt t="120378" x="1809750" y="4121150"/>
          <p14:tracePt t="120389" x="1927225" y="4102100"/>
          <p14:tracePt t="120406" x="2051050" y="4081463"/>
          <p14:tracePt t="120423" x="2193925" y="4037013"/>
          <p14:tracePt t="120439" x="2319338" y="4010025"/>
          <p14:tracePt t="120456" x="2443163" y="3978275"/>
          <p14:tracePt t="120473" x="2566988" y="3938588"/>
          <p14:tracePt t="120489" x="2755900" y="3892550"/>
          <p14:tracePt t="120506" x="2847975" y="3873500"/>
          <p14:tracePt t="120522" x="2938463" y="3860800"/>
          <p14:tracePt t="120539" x="3017838" y="3852863"/>
          <p14:tracePt t="120556" x="3076575" y="3833813"/>
          <p14:tracePt t="120572" x="3108325" y="3833813"/>
          <p14:tracePt t="120589" x="3122613" y="3821113"/>
          <p14:tracePt t="120605" x="3128963" y="3821113"/>
          <p14:tracePt t="122154" x="3141663" y="3821113"/>
          <p14:tracePt t="122162" x="3160713" y="3808413"/>
          <p14:tracePt t="122165" x="3181350" y="3794125"/>
          <p14:tracePt t="122175" x="3225800" y="3775075"/>
          <p14:tracePt t="122192" x="3284538" y="3756025"/>
          <p14:tracePt t="122209" x="3344863" y="3722688"/>
          <p14:tracePt t="122225" x="3448050" y="3690938"/>
          <p14:tracePt t="122242" x="3500438" y="3683000"/>
          <p14:tracePt t="122259" x="3546475" y="3670300"/>
          <p14:tracePt t="122275" x="3586163" y="3663950"/>
          <p14:tracePt t="122292" x="3651250" y="3632200"/>
          <p14:tracePt t="122309" x="3697288" y="3586163"/>
          <p14:tracePt t="122325" x="3749675" y="3546475"/>
          <p14:tracePt t="122343" x="3787775" y="3506788"/>
          <p14:tracePt t="122359" x="3846513" y="3441700"/>
          <p14:tracePt t="122376" x="3892550" y="3403600"/>
          <p14:tracePt t="122392" x="3932238" y="3363913"/>
          <p14:tracePt t="122408" x="3970338" y="3324225"/>
          <p14:tracePt t="122425" x="4010025" y="3292475"/>
          <p14:tracePt t="122441" x="4081463" y="3252788"/>
          <p14:tracePt t="122458" x="4108450" y="3225800"/>
          <p14:tracePt t="122475" x="4127500" y="3213100"/>
          <p14:tracePt t="122491" x="4160838" y="3200400"/>
          <p14:tracePt t="122509" x="4198938" y="3167063"/>
          <p14:tracePt t="122526" x="4238625" y="3141663"/>
          <p14:tracePt t="122543" x="4278313" y="3108325"/>
          <p14:tracePt t="122559" x="4318000" y="3089275"/>
          <p14:tracePt t="122576" x="4356100" y="3055938"/>
          <p14:tracePt t="122592" x="4395788" y="3036888"/>
          <p14:tracePt t="122608" x="4435475" y="3017838"/>
          <p14:tracePt t="122625" x="4494213" y="2990850"/>
          <p14:tracePt t="122643" x="4538663" y="2952750"/>
          <p14:tracePt t="122660" x="4572000" y="2925763"/>
          <p14:tracePt t="122676" x="4618038" y="2900363"/>
          <p14:tracePt t="122693" x="4643438" y="2894013"/>
          <p14:tracePt t="122709" x="4670425" y="2887663"/>
          <p14:tracePt t="122726" x="4683125" y="2879725"/>
          <p14:tracePt t="122743" x="4702175" y="2879725"/>
          <p14:tracePt t="122759" x="4716463" y="2879725"/>
          <p14:tracePt t="122776" x="4741863" y="2879725"/>
          <p14:tracePt t="122793" x="4781550" y="2873375"/>
          <p14:tracePt t="122812" x="4794250" y="2873375"/>
          <p14:tracePt t="122827" x="4813300" y="2873375"/>
          <p14:tracePt t="122859" x="4833938" y="2873375"/>
          <p14:tracePt t="122875" x="4859338" y="2873375"/>
          <p14:tracePt t="122876" x="4899025" y="2873375"/>
          <p14:tracePt t="122893" x="4930775" y="2867025"/>
          <p14:tracePt t="122910" x="4970463" y="2867025"/>
          <p14:tracePt t="122927" x="5003800" y="2867025"/>
          <p14:tracePt t="122943" x="5016500" y="2867025"/>
          <p14:tracePt t="122960" x="5041900" y="2867025"/>
          <p14:tracePt t="122976" x="5068888" y="2867025"/>
          <p14:tracePt t="122993" x="5087938" y="2867025"/>
          <p14:tracePt t="123009" x="5140325" y="2867025"/>
          <p14:tracePt t="123026" x="5180013" y="2867025"/>
          <p14:tracePt t="123043" x="5211763" y="2867025"/>
          <p14:tracePt t="123060" x="5257800" y="2867025"/>
          <p14:tracePt t="123077" x="5291138" y="2867025"/>
          <p14:tracePt t="123093" x="5329238" y="2867025"/>
          <p14:tracePt t="123110" x="5375275" y="2867025"/>
          <p14:tracePt t="123126" x="5421313" y="2867025"/>
          <p14:tracePt t="123143" x="5473700" y="2867025"/>
          <p14:tracePt t="123160" x="5526088" y="2867025"/>
          <p14:tracePt t="123177" x="5584825" y="2860675"/>
          <p14:tracePt t="123193" x="5622925" y="2854325"/>
          <p14:tracePt t="123210" x="5649913" y="2854325"/>
          <p14:tracePt t="123226" x="5681663" y="2847975"/>
          <p14:tracePt t="123243" x="5715000" y="2841625"/>
          <p14:tracePt t="123260" x="5748338" y="2835275"/>
          <p14:tracePt t="123277" x="5767388" y="2820988"/>
          <p14:tracePt t="123294" x="5792788" y="2814638"/>
          <p14:tracePt t="123310" x="5799138" y="2801938"/>
          <p14:tracePt t="123326" x="5813425" y="2795588"/>
          <p14:tracePt t="123344" x="5826125" y="2776538"/>
          <p14:tracePt t="123360" x="5838825" y="2776538"/>
          <p14:tracePt t="123377" x="5838825" y="2755900"/>
          <p14:tracePt t="123394" x="5838825" y="2736850"/>
          <p14:tracePt t="123410" x="5832475" y="2717800"/>
          <p14:tracePt t="123427" x="5819775" y="2684463"/>
          <p14:tracePt t="123444" x="5792788" y="2651125"/>
          <p14:tracePt t="123461" x="5754688" y="2625725"/>
          <p14:tracePt t="123476" x="5721350" y="2606675"/>
          <p14:tracePt t="123494" x="5702300" y="2598738"/>
          <p14:tracePt t="123510" x="5668963" y="2598738"/>
          <p14:tracePt t="123527" x="5637213" y="2592388"/>
          <p14:tracePt t="123544" x="5584825" y="2592388"/>
          <p14:tracePt t="123561" x="5526088" y="2592388"/>
          <p14:tracePt t="123577" x="5427663" y="2592388"/>
          <p14:tracePt t="123594" x="5362575" y="2592388"/>
          <p14:tracePt t="123610" x="5291138" y="2586038"/>
          <p14:tracePt t="123628" x="5218113" y="2579688"/>
          <p14:tracePt t="123644" x="5146675" y="2573338"/>
          <p14:tracePt t="123660" x="5094288" y="2573338"/>
          <p14:tracePt t="123676" x="5048250" y="2573338"/>
          <p14:tracePt t="123694" x="5016500" y="2573338"/>
          <p14:tracePt t="123711" x="4970463" y="2579688"/>
          <p14:tracePt t="123728" x="4945063" y="2586038"/>
          <p14:tracePt t="123744" x="4899025" y="2592388"/>
          <p14:tracePt t="123761" x="4859338" y="2598738"/>
          <p14:tracePt t="123761" x="4846638" y="2598738"/>
          <p14:tracePt t="123778" x="4819650" y="2613025"/>
          <p14:tracePt t="123794" x="4800600" y="2619375"/>
          <p14:tracePt t="123811" x="4767263" y="2638425"/>
          <p14:tracePt t="123828" x="4735513" y="2651125"/>
          <p14:tracePt t="123845" x="4708525" y="2678113"/>
          <p14:tracePt t="123861" x="4683125" y="2690813"/>
          <p14:tracePt t="123878" x="4676775" y="2703513"/>
          <p14:tracePt t="123895" x="4676775" y="2709863"/>
          <p14:tracePt t="123962" x="4676775" y="2717800"/>
          <p14:tracePt t="124010" x="4670425" y="2717800"/>
          <p14:tracePt t="124338" x="4670425" y="2724150"/>
          <p14:tracePt t="124346" x="4670425" y="2730500"/>
          <p14:tracePt t="124354" x="4683125" y="2743200"/>
          <p14:tracePt t="124362" x="4695825" y="2762250"/>
          <p14:tracePt t="124370" x="4708525" y="2776538"/>
          <p14:tracePt t="124370" x="4722813" y="2782888"/>
          <p14:tracePt t="124378" x="4760913" y="2808288"/>
          <p14:tracePt t="124394" x="4813300" y="2827338"/>
          <p14:tracePt t="124411" x="4899025" y="2860675"/>
          <p14:tracePt t="124428" x="4976813" y="2860675"/>
          <p14:tracePt t="124445" x="5081588" y="2867025"/>
          <p14:tracePt t="124461" x="5192713" y="2867025"/>
          <p14:tracePt t="124479" x="5297488" y="2867025"/>
          <p14:tracePt t="124495" x="5394325" y="2867025"/>
          <p14:tracePt t="124511" x="5473700" y="2867025"/>
          <p14:tracePt t="124528" x="5532438" y="2867025"/>
          <p14:tracePt t="124528" x="5545138" y="2860675"/>
          <p14:tracePt t="124546" x="5564188" y="2847975"/>
          <p14:tracePt t="124562" x="5570538" y="2841625"/>
          <p14:tracePt t="124579" x="5570538" y="2820988"/>
          <p14:tracePt t="124595" x="5570538" y="2808288"/>
          <p14:tracePt t="124612" x="5578475" y="2789238"/>
          <p14:tracePt t="124629" x="5578475" y="2762250"/>
          <p14:tracePt t="124646" x="5557838" y="2730500"/>
          <p14:tracePt t="124662" x="5519738" y="2678113"/>
          <p14:tracePt t="124678" x="5461000" y="2644775"/>
          <p14:tracePt t="124695" x="5387975" y="2613025"/>
          <p14:tracePt t="124711" x="5310188" y="2586038"/>
          <p14:tracePt t="124728" x="5140325" y="2579688"/>
          <p14:tracePt t="124746" x="5035550" y="2579688"/>
          <p14:tracePt t="124762" x="4945063" y="2579688"/>
          <p14:tracePt t="124779" x="4872038" y="2579688"/>
          <p14:tracePt t="124795" x="4826000" y="2598738"/>
          <p14:tracePt t="124812" x="4781550" y="2632075"/>
          <p14:tracePt t="124829" x="4760913" y="2665413"/>
          <p14:tracePt t="124846" x="4748213" y="2690813"/>
          <p14:tracePt t="124862" x="4748213" y="2717800"/>
          <p14:tracePt t="124879" x="4748213" y="2755900"/>
          <p14:tracePt t="124895" x="4767263" y="2789238"/>
          <p14:tracePt t="124912" x="4794250" y="2820988"/>
          <p14:tracePt t="124929" x="4872038" y="2847975"/>
          <p14:tracePt t="124946" x="4957763" y="2860675"/>
          <p14:tracePt t="124963" x="5054600" y="2860675"/>
          <p14:tracePt t="124979" x="5146675" y="2860675"/>
          <p14:tracePt t="124996" x="5205413" y="2860675"/>
          <p14:tracePt t="125013" x="5224463" y="2854325"/>
          <p14:tracePt t="125029" x="5224463" y="2847975"/>
          <p14:tracePt t="127033" x="5232400" y="2847975"/>
          <p14:tracePt t="127050" x="5238750" y="2847975"/>
          <p14:tracePt t="127089" x="5224463" y="2847975"/>
          <p14:tracePt t="127112" x="5218113" y="2847975"/>
          <p14:tracePt t="127121" x="5218113" y="2841625"/>
          <p14:tracePt t="127129" x="5218113" y="2835275"/>
          <p14:tracePt t="127137" x="5211763" y="2808288"/>
          <p14:tracePt t="127149" x="5218113" y="2801938"/>
          <p14:tracePt t="127465" x="5211763" y="2801938"/>
          <p14:tracePt t="127473" x="5205413" y="2814638"/>
          <p14:tracePt t="127482" x="5192713" y="2827338"/>
          <p14:tracePt t="127483" x="5180013" y="2827338"/>
          <p14:tracePt t="127500" x="5165725" y="2827338"/>
          <p14:tracePt t="127516" x="5159375" y="2827338"/>
          <p14:tracePt t="127533" x="5159375" y="2835275"/>
          <p14:tracePt t="127549" x="5146675" y="2835275"/>
          <p14:tracePt t="127566" x="5140325" y="2835275"/>
          <p14:tracePt t="127583" x="5133975" y="2841625"/>
          <p14:tracePt t="127599" x="5121275" y="2841625"/>
          <p14:tracePt t="127616" x="5081588" y="2847975"/>
          <p14:tracePt t="127633" x="4989513" y="2879725"/>
          <p14:tracePt t="127650" x="4905375" y="2919413"/>
          <p14:tracePt t="127667" x="4819650" y="2978150"/>
          <p14:tracePt t="127683" x="4708525" y="3036888"/>
          <p14:tracePt t="127700" x="4546600" y="3108325"/>
          <p14:tracePt t="127717" x="4368800" y="3194050"/>
          <p14:tracePt t="127733" x="4114800" y="3317875"/>
          <p14:tracePt t="127750" x="3768725" y="3441700"/>
          <p14:tracePt t="127766" x="3336925" y="3592513"/>
          <p14:tracePt t="127783" x="2894013" y="3741738"/>
          <p14:tracePt t="127799" x="2384425" y="3873500"/>
          <p14:tracePt t="127816" x="1874838" y="3978275"/>
          <p14:tracePt t="127833" x="1195388" y="4121150"/>
          <p14:tracePt t="127850" x="738188" y="4238625"/>
          <p14:tracePt t="127867" x="300038" y="4337050"/>
          <p14:tracePt t="127884" x="0" y="4421188"/>
          <p14:tracePt t="127900" x="0" y="4479925"/>
          <p14:tracePt t="127917" x="0" y="4538663"/>
          <p14:tracePt t="127933" x="0" y="4578350"/>
          <p14:tracePt t="127950" x="0" y="4584700"/>
          <p14:tracePt t="127967" x="0" y="4578350"/>
          <p14:tracePt t="128002" x="6350" y="4578350"/>
          <p14:tracePt t="128006" x="19050" y="4578350"/>
          <p14:tracePt t="128016" x="92075" y="4578350"/>
          <p14:tracePt t="128033" x="203200" y="4578350"/>
          <p14:tracePt t="128050" x="268288" y="4578350"/>
          <p14:tracePt t="128066" x="346075" y="4578350"/>
          <p14:tracePt t="128083" x="476250" y="4572000"/>
          <p14:tracePt t="128099" x="652463" y="4559300"/>
          <p14:tracePt t="128116" x="862013" y="4532313"/>
          <p14:tracePt t="128133" x="1195388" y="4506913"/>
          <p14:tracePt t="128150" x="1470025" y="4487863"/>
          <p14:tracePt t="128166" x="1677988" y="4467225"/>
          <p14:tracePt t="128183" x="1854200" y="4467225"/>
          <p14:tracePt t="128201" x="1973263" y="4460875"/>
          <p14:tracePt t="128217" x="2063750" y="4460875"/>
          <p14:tracePt t="128234" x="2070100" y="4460875"/>
          <p14:tracePt t="128251" x="2070100" y="4454525"/>
          <p14:tracePt t="128267" x="2057400" y="4448175"/>
          <p14:tracePt t="128284" x="2011363" y="4421188"/>
          <p14:tracePt t="128301" x="1933575" y="4389438"/>
          <p14:tracePt t="128317" x="1835150" y="4362450"/>
          <p14:tracePt t="128334" x="1736725" y="4349750"/>
          <p14:tracePt t="128351" x="1587500" y="4330700"/>
          <p14:tracePt t="128368" x="1463675" y="4324350"/>
          <p14:tracePt t="128384" x="1390650" y="4318000"/>
          <p14:tracePt t="128401" x="1365250" y="4303713"/>
          <p14:tracePt t="128465" x="1371600" y="4303713"/>
          <p14:tracePt t="128473" x="1390650" y="4303713"/>
          <p14:tracePt t="128484" x="1417638" y="4303713"/>
          <p14:tracePt t="128489" x="1501775" y="4303713"/>
          <p14:tracePt t="128501" x="1612900" y="4310063"/>
          <p14:tracePt t="128518" x="1751013" y="4310063"/>
          <p14:tracePt t="128534" x="1874838" y="4310063"/>
          <p14:tracePt t="128551" x="1979613" y="4310063"/>
          <p14:tracePt t="128568" x="2005013" y="4310063"/>
          <p14:tracePt t="128617" x="1985963" y="4303713"/>
          <p14:tracePt t="128625" x="1965325" y="4297363"/>
          <p14:tracePt t="128634" x="1933575" y="4297363"/>
          <p14:tracePt t="128634" x="1841500" y="4291013"/>
          <p14:tracePt t="128651" x="1770063" y="4291013"/>
          <p14:tracePt t="128668" x="1684338" y="4291013"/>
          <p14:tracePt t="128685" x="1606550" y="4291013"/>
          <p14:tracePt t="128701" x="1541463" y="4291013"/>
          <p14:tracePt t="128718" x="1508125" y="4291013"/>
          <p14:tracePt t="128734" x="1489075" y="4291013"/>
          <p14:tracePt t="129657" x="1495425" y="4291013"/>
          <p14:tracePt t="129658" x="1516063" y="4284663"/>
          <p14:tracePt t="129673" x="1547813" y="4284663"/>
          <p14:tracePt t="129686" x="1566863" y="4278313"/>
          <p14:tracePt t="129689" x="1633538" y="4278313"/>
          <p14:tracePt t="129702" x="1704975" y="4271963"/>
          <p14:tracePt t="129719" x="1789113" y="4259263"/>
          <p14:tracePt t="129735" x="1906588" y="4238625"/>
          <p14:tracePt t="129752" x="2032000" y="4232275"/>
          <p14:tracePt t="129769" x="2220913" y="4213225"/>
          <p14:tracePt t="129785" x="2397125" y="4213225"/>
          <p14:tracePt t="129802" x="2540000" y="4213225"/>
          <p14:tracePt t="129818" x="2709863" y="4206875"/>
          <p14:tracePt t="129835" x="2887663" y="4206875"/>
          <p14:tracePt t="129852" x="3055938" y="4206875"/>
          <p14:tracePt t="129869" x="3219450" y="4206875"/>
          <p14:tracePt t="129885" x="3357563" y="4198938"/>
          <p14:tracePt t="129902" x="3462338" y="4198938"/>
          <p14:tracePt t="129919" x="3533775" y="4198938"/>
          <p14:tracePt t="129937" x="3586163" y="4198938"/>
          <p14:tracePt t="129953" x="3663950" y="4198938"/>
          <p14:tracePt t="129969" x="3703638" y="4198938"/>
          <p14:tracePt t="129987" x="3741738" y="4198938"/>
          <p14:tracePt t="130002" x="3775075" y="4198938"/>
          <p14:tracePt t="130019" x="3821113" y="4198938"/>
          <p14:tracePt t="130035" x="3873500" y="4198938"/>
          <p14:tracePt t="130053" x="3944938" y="4198938"/>
          <p14:tracePt t="130070" x="4022725" y="4198938"/>
          <p14:tracePt t="130086" x="4127500" y="4198938"/>
          <p14:tracePt t="130103" x="4232275" y="4198938"/>
          <p14:tracePt t="130120" x="4356100" y="4198938"/>
          <p14:tracePt t="130137" x="4532313" y="4198938"/>
          <p14:tracePt t="130153" x="4649788" y="4198938"/>
          <p14:tracePt t="130170" x="4767263" y="4198938"/>
          <p14:tracePt t="130187" x="4892675" y="4198938"/>
          <p14:tracePt t="130203" x="5022850" y="4198938"/>
          <p14:tracePt t="130220" x="5127625" y="4198938"/>
          <p14:tracePt t="130236" x="5199063" y="4198938"/>
          <p14:tracePt t="130253" x="5270500" y="4198938"/>
          <p14:tracePt t="130270" x="5349875" y="4198938"/>
          <p14:tracePt t="130287" x="5440363" y="4192588"/>
          <p14:tracePt t="130303" x="5526088" y="4192588"/>
          <p14:tracePt t="130319" x="5630863" y="4192588"/>
          <p14:tracePt t="130336" x="5799138" y="4179888"/>
          <p14:tracePt t="130354" x="5924550" y="4179888"/>
          <p14:tracePt t="130370" x="6054725" y="4179888"/>
          <p14:tracePt t="130387" x="6172200" y="4179888"/>
          <p14:tracePt t="130403" x="6289675" y="4179888"/>
          <p14:tracePt t="130420" x="6413500" y="4179888"/>
          <p14:tracePt t="130437" x="6537325" y="4179888"/>
          <p14:tracePt t="130453" x="6648450" y="4179888"/>
          <p14:tracePt t="130470" x="6746875" y="4179888"/>
          <p14:tracePt t="130487" x="6845300" y="4179888"/>
          <p14:tracePt t="130503" x="6942138" y="4179888"/>
          <p14:tracePt t="130520" x="7021513" y="4179888"/>
          <p14:tracePt t="130537" x="7126288" y="4179888"/>
          <p14:tracePt t="130553" x="7170738" y="4179888"/>
          <p14:tracePt t="130570" x="7204075" y="4179888"/>
          <p14:tracePt t="130587" x="7231063" y="4179888"/>
          <p14:tracePt t="130833" x="7223125" y="4179888"/>
          <p14:tracePt t="130844" x="7216775" y="4179888"/>
          <p14:tracePt t="130921" x="7223125" y="4179888"/>
          <p14:tracePt t="130933" x="7223125" y="4173538"/>
          <p14:tracePt t="130953" x="7231063" y="4173538"/>
          <p14:tracePt t="130969" x="7243763" y="4173538"/>
          <p14:tracePt t="130977" x="7250113" y="4173538"/>
          <p14:tracePt t="130977" x="7256463" y="4173538"/>
          <p14:tracePt t="130987" x="7281863" y="4173538"/>
          <p14:tracePt t="131004" x="7315200" y="4173538"/>
          <p14:tracePt t="131021" x="7348538" y="4173538"/>
          <p14:tracePt t="131037" x="7373938" y="4173538"/>
          <p14:tracePt t="131054" x="7399338" y="4173538"/>
          <p14:tracePt t="131071" x="7426325" y="4173538"/>
          <p14:tracePt t="131088" x="7445375" y="4173538"/>
          <p14:tracePt t="131104" x="7472363" y="4173538"/>
          <p14:tracePt t="131121" x="7497763" y="4173538"/>
          <p14:tracePt t="131209" x="7491413" y="4173538"/>
          <p14:tracePt t="131217" x="7485063" y="4173538"/>
          <p14:tracePt t="131225" x="7478713" y="4173538"/>
          <p14:tracePt t="131233" x="7466013" y="4173538"/>
          <p14:tracePt t="131240" x="7419975" y="4179888"/>
          <p14:tracePt t="131254" x="7334250" y="4179888"/>
          <p14:tracePt t="131271" x="7204075" y="4179888"/>
          <p14:tracePt t="131287" x="7021513" y="4179888"/>
          <p14:tracePt t="131304" x="6811963" y="4179888"/>
          <p14:tracePt t="131321" x="6243638" y="4179888"/>
          <p14:tracePt t="131337" x="5813425" y="4192588"/>
          <p14:tracePt t="131354" x="5291138" y="4238625"/>
          <p14:tracePt t="131371" x="4741863" y="4297363"/>
          <p14:tracePt t="131387" x="4303713" y="4343400"/>
          <p14:tracePt t="131404" x="3814763" y="4376738"/>
          <p14:tracePt t="131421" x="3448050" y="4408488"/>
          <p14:tracePt t="131437" x="3095625" y="4408488"/>
          <p14:tracePt t="131454" x="2768600" y="4414838"/>
          <p14:tracePt t="131471" x="2508250" y="4435475"/>
          <p14:tracePt t="131488" x="2305050" y="4441825"/>
          <p14:tracePt t="131504" x="2128838" y="4454525"/>
          <p14:tracePt t="131521" x="1854200" y="4460875"/>
          <p14:tracePt t="131539" x="1692275" y="4467225"/>
          <p14:tracePt t="131555" x="1547813" y="4473575"/>
          <p14:tracePt t="131572" x="1436688" y="4479925"/>
          <p14:tracePt t="131588" x="1312863" y="4479925"/>
          <p14:tracePt t="131605" x="1220788" y="4479925"/>
          <p14:tracePt t="131622" x="1109663" y="4467225"/>
          <p14:tracePt t="131638" x="1058863" y="4467225"/>
          <p14:tracePt t="131655" x="1012825" y="4467225"/>
          <p14:tracePt t="131671" x="998538" y="4467225"/>
          <p14:tracePt t="131688" x="985838" y="4454525"/>
          <p14:tracePt t="131706" x="979488" y="4448175"/>
          <p14:tracePt t="131722" x="973138" y="4435475"/>
          <p14:tracePt t="131738" x="973138" y="4427538"/>
          <p14:tracePt t="131755" x="973138" y="4414838"/>
          <p14:tracePt t="131771" x="979488" y="4395788"/>
          <p14:tracePt t="131788" x="998538" y="4368800"/>
          <p14:tracePt t="131805" x="1012825" y="4349750"/>
          <p14:tracePt t="131821" x="1038225" y="4303713"/>
          <p14:tracePt t="131838" x="1058863" y="4278313"/>
          <p14:tracePt t="131855" x="1077913" y="4244975"/>
          <p14:tracePt t="131871" x="1084263" y="4238625"/>
          <p14:tracePt t="131977" x="1090613" y="4238625"/>
          <p14:tracePt t="132001" x="1096963" y="4238625"/>
          <p14:tracePt t="132018" x="1109663" y="4238625"/>
          <p14:tracePt t="132025" x="1143000" y="4238625"/>
          <p14:tracePt t="132041" x="1162050" y="4238625"/>
          <p14:tracePt t="132043" x="1189038" y="4238625"/>
          <p14:tracePt t="132057" x="1260475" y="4238625"/>
          <p14:tracePt t="132073" x="1377950" y="4238625"/>
          <p14:tracePt t="132089" x="1463675" y="4238625"/>
          <p14:tracePt t="132106" x="1541463" y="4238625"/>
          <p14:tracePt t="132123" x="1600200" y="4238625"/>
          <p14:tracePt t="132139" x="1652588" y="4238625"/>
          <p14:tracePt t="132155" x="1717675" y="4238625"/>
          <p14:tracePt t="132172" x="1770063" y="4232275"/>
          <p14:tracePt t="132188" x="1795463" y="4232275"/>
          <p14:tracePt t="132205" x="1822450" y="4219575"/>
          <p14:tracePt t="132222" x="1835150" y="4198938"/>
          <p14:tracePt t="132240" x="1835150" y="4192588"/>
          <p14:tracePt t="132256" x="1835150" y="4160838"/>
          <p14:tracePt t="132273" x="1803400" y="4114800"/>
          <p14:tracePt t="132289" x="1763713" y="4089400"/>
          <p14:tracePt t="132307" x="1684338" y="4062413"/>
          <p14:tracePt t="132323" x="1566863" y="4049713"/>
          <p14:tracePt t="132339" x="1430338" y="4049713"/>
          <p14:tracePt t="132355" x="1273175" y="4056063"/>
          <p14:tracePt t="132372" x="1103313" y="4089400"/>
          <p14:tracePt t="132389" x="973138" y="4127500"/>
          <p14:tracePt t="132407" x="895350" y="4173538"/>
          <p14:tracePt t="132423" x="862013" y="4192588"/>
          <p14:tracePt t="132440" x="855663" y="4206875"/>
          <p14:tracePt t="132456" x="849313" y="4213225"/>
          <p14:tracePt t="132473" x="862013" y="4238625"/>
          <p14:tracePt t="132490" x="914400" y="4284663"/>
          <p14:tracePt t="132506" x="992188" y="4324350"/>
          <p14:tracePt t="132523" x="1096963" y="4324350"/>
          <p14:tracePt t="132540" x="1260475" y="4324350"/>
          <p14:tracePt t="132557" x="1404938" y="4324350"/>
          <p14:tracePt t="132573" x="1528763" y="4303713"/>
          <p14:tracePt t="132590" x="1593850" y="4278313"/>
          <p14:tracePt t="132607" x="1612900" y="4251325"/>
          <p14:tracePt t="132623" x="1612900" y="4238625"/>
          <p14:tracePt t="132640" x="1593850" y="4213225"/>
          <p14:tracePt t="132657" x="1541463" y="4179888"/>
          <p14:tracePt t="132673" x="1495425" y="4167188"/>
          <p14:tracePt t="132690" x="1430338" y="4167188"/>
          <p14:tracePt t="132707" x="1377950" y="4167188"/>
          <p14:tracePt t="132724" x="1346200" y="4167188"/>
          <p14:tracePt t="132740" x="1331913" y="4179888"/>
          <p14:tracePt t="132757" x="1325563" y="4186238"/>
          <p14:tracePt t="135178" x="1331913" y="4186238"/>
          <p14:tracePt t="135186" x="1338263" y="4186238"/>
          <p14:tracePt t="135201" x="1346200" y="4186238"/>
          <p14:tracePt t="135211" x="1352550" y="4186238"/>
          <p14:tracePt t="135211" x="1358900" y="4186238"/>
          <p14:tracePt t="135227" x="1365250" y="4186238"/>
          <p14:tracePt t="136922" x="1371600" y="4186238"/>
          <p14:tracePt t="136954" x="1377950" y="4186238"/>
          <p14:tracePt t="136994" x="1384300" y="4186238"/>
          <p14:tracePt t="137226" x="1397000" y="4186238"/>
          <p14:tracePt t="137242" x="1436688" y="4179888"/>
          <p14:tracePt t="137250" x="1455738" y="4179888"/>
          <p14:tracePt t="137258" x="1482725" y="4173538"/>
          <p14:tracePt t="137266" x="1528763" y="4173538"/>
          <p14:tracePt t="137281" x="1633538" y="4173538"/>
          <p14:tracePt t="137298" x="1711325" y="4167188"/>
          <p14:tracePt t="137314" x="1816100" y="4167188"/>
          <p14:tracePt t="137331" x="1927225" y="4160838"/>
          <p14:tracePt t="137348" x="2057400" y="4148138"/>
          <p14:tracePt t="137364" x="2193925" y="4148138"/>
          <p14:tracePt t="137380" x="2311400" y="4140200"/>
          <p14:tracePt t="137397" x="2397125" y="4140200"/>
          <p14:tracePt t="137414" x="2489200" y="4133850"/>
          <p14:tracePt t="137431" x="2566988" y="4108450"/>
          <p14:tracePt t="137448" x="2638425" y="4089400"/>
          <p14:tracePt t="137465" x="2690813" y="4075113"/>
          <p14:tracePt t="137481" x="2724150" y="4068763"/>
          <p14:tracePt t="137498" x="2730500" y="4062413"/>
          <p14:tracePt t="137578" x="2724150" y="4062413"/>
          <p14:tracePt t="137586" x="2717800" y="4062413"/>
          <p14:tracePt t="137594" x="2703513" y="4062413"/>
          <p14:tracePt t="137607" x="2678113" y="4068763"/>
          <p14:tracePt t="137618" x="2625725" y="4089400"/>
          <p14:tracePt t="137631" x="2573338" y="4095750"/>
          <p14:tracePt t="137648" x="2443163" y="4114800"/>
          <p14:tracePt t="137649" x="2298700" y="4154488"/>
          <p14:tracePt t="137665" x="2103438" y="4206875"/>
          <p14:tracePt t="137681" x="1809750" y="4238625"/>
          <p14:tracePt t="137698" x="1704975" y="4259263"/>
          <p14:tracePt t="137715" x="1646238" y="4259263"/>
          <p14:tracePt t="137731" x="1625600" y="4251325"/>
          <p14:tracePt t="137890" x="1625600" y="4244975"/>
          <p14:tracePt t="137898" x="1633538" y="4244975"/>
          <p14:tracePt t="137906" x="1646238" y="4238625"/>
          <p14:tracePt t="137915" x="1658938" y="4238625"/>
          <p14:tracePt t="137932" x="1665288" y="4232275"/>
          <p14:tracePt t="137948" x="1677988" y="4232275"/>
          <p14:tracePt t="137965" x="1684338" y="4232275"/>
          <p14:tracePt t="137982" x="1711325" y="4232275"/>
          <p14:tracePt t="137998" x="1730375" y="4232275"/>
          <p14:tracePt t="138015" x="1757363" y="4232275"/>
          <p14:tracePt t="138032" x="1789113" y="4232275"/>
          <p14:tracePt t="138049" x="1835150" y="4219575"/>
          <p14:tracePt t="138065" x="1881188" y="4192588"/>
          <p14:tracePt t="138082" x="1906588" y="4173538"/>
          <p14:tracePt t="138098" x="1920875" y="4148138"/>
          <p14:tracePt t="138115" x="1933575" y="4127500"/>
          <p14:tracePt t="138132" x="1920875" y="4095750"/>
          <p14:tracePt t="138148" x="1887538" y="4049713"/>
          <p14:tracePt t="138166" x="1822450" y="3984625"/>
          <p14:tracePt t="138182" x="1736725" y="3938588"/>
          <p14:tracePt t="138199" x="1612900" y="3925888"/>
          <p14:tracePt t="138216" x="1463675" y="3892550"/>
          <p14:tracePt t="138232" x="1319213" y="3886200"/>
          <p14:tracePt t="138249" x="1176338" y="3886200"/>
          <p14:tracePt t="138265" x="920750" y="3886200"/>
          <p14:tracePt t="138283" x="809625" y="3905250"/>
          <p14:tracePt t="138298" x="698500" y="3932238"/>
          <p14:tracePt t="138315" x="620713" y="3978275"/>
          <p14:tracePt t="138332" x="574675" y="4016375"/>
          <p14:tracePt t="138348" x="561975" y="4056063"/>
          <p14:tracePt t="138365" x="561975" y="4102100"/>
          <p14:tracePt t="138382" x="574675" y="4160838"/>
          <p14:tracePt t="138398" x="633413" y="4232275"/>
          <p14:tracePt t="138415" x="704850" y="4297363"/>
          <p14:tracePt t="138432" x="815975" y="4362450"/>
          <p14:tracePt t="138448" x="960438" y="4395788"/>
          <p14:tracePt t="138465" x="1201738" y="4402138"/>
          <p14:tracePt t="138482" x="1377950" y="4402138"/>
          <p14:tracePt t="138498" x="1554163" y="4402138"/>
          <p14:tracePt t="138516" x="1704975" y="4402138"/>
          <p14:tracePt t="138532" x="1776413" y="4395788"/>
          <p14:tracePt t="138549" x="1789113" y="4389438"/>
          <p14:tracePt t="138698" x="1782763" y="4389438"/>
          <p14:tracePt t="139346" x="1782763" y="4383088"/>
          <p14:tracePt t="139370" x="1782763" y="4376738"/>
          <p14:tracePt t="139394" x="1789113" y="4362450"/>
          <p14:tracePt t="139402" x="1789113" y="4356100"/>
          <p14:tracePt t="139738" x="1795463" y="4356100"/>
          <p14:tracePt t="139746" x="1803400" y="4343400"/>
          <p14:tracePt t="139754" x="1809750" y="4343400"/>
          <p14:tracePt t="139768" x="1822450" y="4337050"/>
          <p14:tracePt t="139768" x="1847850" y="4310063"/>
          <p14:tracePt t="139784" x="1874838" y="4278313"/>
          <p14:tracePt t="139801" x="1893888" y="4225925"/>
          <p14:tracePt t="139818" x="1906588" y="4198938"/>
          <p14:tracePt t="139835" x="1912938" y="4167188"/>
          <p14:tracePt t="139851" x="1912938" y="4140200"/>
          <p14:tracePt t="139868" x="1920875" y="4127500"/>
          <p14:tracePt t="139978" x="1920875" y="4133850"/>
          <p14:tracePt t="139986" x="1912938" y="4140200"/>
          <p14:tracePt t="140002" x="1906588" y="4148138"/>
          <p14:tracePt t="140002" x="1906588" y="4179888"/>
          <p14:tracePt t="140018" x="1906588" y="4206875"/>
          <p14:tracePt t="140035" x="1906588" y="4238625"/>
          <p14:tracePt t="140051" x="1906588" y="4265613"/>
          <p14:tracePt t="140068" x="1920875" y="4291013"/>
          <p14:tracePt t="140085" x="1920875" y="4318000"/>
          <p14:tracePt t="140101" x="1927225" y="4343400"/>
          <p14:tracePt t="140119" x="1927225" y="4356100"/>
          <p14:tracePt t="140135" x="1927225" y="4362450"/>
          <p14:tracePt t="140738" x="1933575" y="4362450"/>
          <p14:tracePt t="140762" x="1939925" y="4362450"/>
          <p14:tracePt t="140770" x="1946275" y="4356100"/>
          <p14:tracePt t="140778" x="1958975" y="4356100"/>
          <p14:tracePt t="140786" x="1979613" y="4356100"/>
          <p14:tracePt t="140803" x="2011363" y="4356100"/>
          <p14:tracePt t="140819" x="2038350" y="4362450"/>
          <p14:tracePt t="140836" x="2063750" y="4343400"/>
          <p14:tracePt t="140853" x="2063750" y="4337050"/>
          <p14:tracePt t="141138" x="2063750" y="4343400"/>
          <p14:tracePt t="141141" x="2063750" y="4349750"/>
          <p14:tracePt t="141154" x="2057400" y="4362450"/>
          <p14:tracePt t="141154" x="2057400" y="4383088"/>
          <p14:tracePt t="141169" x="2051050" y="4441825"/>
          <p14:tracePt t="141186" x="2038350" y="4454525"/>
          <p14:tracePt t="141202" x="2038350" y="4473575"/>
          <p14:tracePt t="141219" x="2038350" y="4494213"/>
          <p14:tracePt t="141236" x="2038350" y="4532313"/>
          <p14:tracePt t="141253" x="2032000" y="4552950"/>
          <p14:tracePt t="141270" x="2017713" y="4578350"/>
          <p14:tracePt t="141287" x="1998663" y="4618038"/>
          <p14:tracePt t="141303" x="2005013" y="4649788"/>
          <p14:tracePt t="141319" x="1985963" y="4683125"/>
          <p14:tracePt t="141336" x="1979613" y="4716463"/>
          <p14:tracePt t="141353" x="1973263" y="4754563"/>
          <p14:tracePt t="141369" x="1952625" y="4794250"/>
          <p14:tracePt t="141387" x="1952625" y="4813300"/>
          <p14:tracePt t="141403" x="1939925" y="4819650"/>
          <p14:tracePt t="141420" x="1933575" y="4833938"/>
          <p14:tracePt t="141594" x="1927225" y="4833938"/>
          <p14:tracePt t="141626" x="1920875" y="4833938"/>
          <p14:tracePt t="141770" x="1927225" y="4833938"/>
          <p14:tracePt t="141780" x="1939925" y="4833938"/>
          <p14:tracePt t="141786" x="1958975" y="4833938"/>
          <p14:tracePt t="141794" x="1998663" y="4833938"/>
          <p14:tracePt t="141803" x="2051050" y="4840288"/>
          <p14:tracePt t="141820" x="2122488" y="4840288"/>
          <p14:tracePt t="141836" x="2201863" y="4840288"/>
          <p14:tracePt t="141854" x="2305050" y="4846638"/>
          <p14:tracePt t="141871" x="2422525" y="4852988"/>
          <p14:tracePt t="141887" x="2533650" y="4859338"/>
          <p14:tracePt t="141903" x="2659063" y="4872038"/>
          <p14:tracePt t="141921" x="2782888" y="4872038"/>
          <p14:tracePt t="141937" x="2913063" y="4872038"/>
          <p14:tracePt t="141953" x="3076575" y="4872038"/>
          <p14:tracePt t="141970" x="3148013" y="4872038"/>
          <p14:tracePt t="141987" x="3167063" y="4872038"/>
          <p14:tracePt t="142842" x="3175000" y="4878388"/>
          <p14:tracePt t="142850" x="3187700" y="4884738"/>
          <p14:tracePt t="142857" x="3200400" y="4892675"/>
          <p14:tracePt t="142872" x="3206750" y="4899025"/>
          <p14:tracePt t="142873" x="3219450" y="4911725"/>
          <p14:tracePt t="142889" x="3233738" y="4918075"/>
          <p14:tracePt t="142905" x="3246438" y="4930775"/>
          <p14:tracePt t="142954" x="3246438" y="4937125"/>
          <p14:tracePt t="142964" x="3246438" y="4945063"/>
          <p14:tracePt t="142964" x="3246438" y="4957763"/>
          <p14:tracePt t="142972" x="3246438" y="4989513"/>
          <p14:tracePt t="142989" x="3246438" y="5016500"/>
          <p14:tracePt t="143005" x="3246438" y="5035550"/>
          <p14:tracePt t="143022" x="3246438" y="5048250"/>
          <p14:tracePt t="143039" x="3240088" y="5054600"/>
          <p14:tracePt t="143056" x="3240088" y="5068888"/>
          <p14:tracePt t="143072" x="3240088" y="5087938"/>
          <p14:tracePt t="143072" x="3233738" y="5087938"/>
          <p14:tracePt t="143090" x="3233738" y="5094288"/>
          <p14:tracePt t="143106" x="3225800" y="5121275"/>
          <p14:tracePt t="143123" x="3225800" y="5140325"/>
          <p14:tracePt t="143139" x="3213100" y="5146675"/>
          <p14:tracePt t="143155" x="3213100" y="5159375"/>
          <p14:tracePt t="143172" x="3206750" y="5159375"/>
          <p14:tracePt t="143209" x="3206750" y="5165725"/>
          <p14:tracePt t="143225" x="3206750" y="5173663"/>
          <p14:tracePt t="143337" x="3213100" y="5173663"/>
          <p14:tracePt t="143348" x="3233738" y="5173663"/>
          <p14:tracePt t="143356" x="3246438" y="5173663"/>
          <p14:tracePt t="143356" x="3278188" y="5173663"/>
          <p14:tracePt t="143373" x="3298825" y="5173663"/>
          <p14:tracePt t="143389" x="3330575" y="5173663"/>
          <p14:tracePt t="143406" x="3357563" y="5173663"/>
          <p14:tracePt t="143423" x="3376613" y="5173663"/>
          <p14:tracePt t="143440" x="3395663" y="5173663"/>
          <p14:tracePt t="143457" x="3416300" y="5173663"/>
          <p14:tracePt t="143473" x="3435350" y="5173663"/>
          <p14:tracePt t="143473" x="3448050" y="5173663"/>
          <p14:tracePt t="143489" x="3468688" y="5173663"/>
          <p14:tracePt t="143506" x="3494088" y="5173663"/>
          <p14:tracePt t="143523" x="3527425" y="5173663"/>
          <p14:tracePt t="143539" x="3552825" y="5173663"/>
          <p14:tracePt t="143556" x="3573463" y="5173663"/>
          <p14:tracePt t="143572" x="3605213" y="5173663"/>
          <p14:tracePt t="143589" x="3644900" y="5173663"/>
          <p14:tracePt t="143607" x="3670300" y="5173663"/>
          <p14:tracePt t="143623" x="3709988" y="5173663"/>
          <p14:tracePt t="143640" x="3762375" y="5173663"/>
          <p14:tracePt t="143657" x="3932238" y="5180013"/>
          <p14:tracePt t="143690" x="4030663" y="5186363"/>
          <p14:tracePt t="143706" x="4127500" y="5186363"/>
          <p14:tracePt t="143723" x="4238625" y="5192713"/>
          <p14:tracePt t="143740" x="4368800" y="5192713"/>
          <p14:tracePt t="143757" x="4494213" y="5211763"/>
          <p14:tracePt t="143773" x="4624388" y="5211763"/>
          <p14:tracePt t="143790" x="4760913" y="5211763"/>
          <p14:tracePt t="143807" x="4924425" y="5211763"/>
          <p14:tracePt t="143823" x="5068888" y="5211763"/>
          <p14:tracePt t="143840" x="5218113" y="5211763"/>
          <p14:tracePt t="143857" x="5480050" y="5211763"/>
          <p14:tracePt t="143874" x="5656263" y="5211763"/>
          <p14:tracePt t="143890" x="5832475" y="5211763"/>
          <p14:tracePt t="143907" x="6015038" y="5211763"/>
          <p14:tracePt t="143923" x="6243638" y="5218113"/>
          <p14:tracePt t="143939" x="6426200" y="5224463"/>
          <p14:tracePt t="143956" x="6583363" y="5232400"/>
          <p14:tracePt t="143974" x="6759575" y="5232400"/>
          <p14:tracePt t="143990" x="6956425" y="5238750"/>
          <p14:tracePt t="144007" x="7138988" y="5238750"/>
          <p14:tracePt t="144024" x="7296150" y="5238750"/>
          <p14:tracePt t="144040" x="7432675" y="5238750"/>
          <p14:tracePt t="144057" x="7562850" y="5238750"/>
          <p14:tracePt t="144073" x="7720013" y="5238750"/>
          <p14:tracePt t="144090" x="7797800" y="5238750"/>
          <p14:tracePt t="144107" x="7877175" y="5238750"/>
          <p14:tracePt t="144123" x="7948613" y="5238750"/>
          <p14:tracePt t="144141" x="8026400" y="5238750"/>
          <p14:tracePt t="144157" x="8093075" y="5238750"/>
          <p14:tracePt t="144174" x="8145463" y="5238750"/>
          <p14:tracePt t="144191" x="8177213" y="5245100"/>
          <p14:tracePt t="144207" x="8235950" y="5245100"/>
          <p14:tracePt t="144224" x="8281988" y="5251450"/>
          <p14:tracePt t="144241" x="8321675" y="5257800"/>
          <p14:tracePt t="144257" x="8366125" y="5264150"/>
          <p14:tracePt t="144273" x="8374063" y="5264150"/>
          <p14:tracePt t="144291" x="8386763" y="5264150"/>
          <p14:tracePt t="144307" x="8393113" y="5270500"/>
          <p14:tracePt t="144324" x="8405813" y="5270500"/>
          <p14:tracePt t="144377" x="8412163" y="5270500"/>
          <p14:tracePt t="145185" x="8405813" y="5270500"/>
          <p14:tracePt t="145202" x="8399463" y="5270500"/>
          <p14:tracePt t="145209" x="8393113" y="5270500"/>
          <p14:tracePt t="145226" x="8386763" y="5270500"/>
          <p14:tracePt t="145242" x="8374063" y="5270500"/>
          <p14:tracePt t="145243" x="8359775" y="5276850"/>
          <p14:tracePt t="145258" x="8353425" y="5276850"/>
          <p14:tracePt t="145276" x="8340725" y="5276850"/>
          <p14:tracePt t="145292" x="8334375" y="5276850"/>
          <p14:tracePt t="145308" x="8321675" y="5283200"/>
          <p14:tracePt t="145325" x="8313738" y="5283200"/>
          <p14:tracePt t="145342" x="8307388" y="5283200"/>
          <p14:tracePt t="145359" x="8301038" y="5291138"/>
          <p14:tracePt t="145401" x="8294688" y="5291138"/>
          <p14:tracePt t="145545" x="8288338" y="5276850"/>
          <p14:tracePt t="145553" x="8281988" y="5264150"/>
          <p14:tracePt t="145561" x="8262938" y="5245100"/>
          <p14:tracePt t="145567" x="8242300" y="5211763"/>
          <p14:tracePt t="145576" x="8204200" y="5159375"/>
          <p14:tracePt t="145592" x="8151813" y="5094288"/>
          <p14:tracePt t="145609" x="8047038" y="4976813"/>
          <p14:tracePt t="145625" x="7961313" y="4884738"/>
          <p14:tracePt t="145642" x="7870825" y="4794250"/>
          <p14:tracePt t="145659" x="7791450" y="4708525"/>
          <p14:tracePt t="145676" x="7694613" y="4611688"/>
          <p14:tracePt t="145693" x="7537450" y="4473575"/>
          <p14:tracePt t="145709" x="7315200" y="4297363"/>
          <p14:tracePt t="145725" x="7112000" y="4154488"/>
          <p14:tracePt t="145743" x="6870700" y="4022725"/>
          <p14:tracePt t="145759" x="6511925" y="3833813"/>
          <p14:tracePt t="145775" x="6138863" y="3651250"/>
          <p14:tracePt t="145792" x="5740400" y="3448050"/>
          <p14:tracePt t="145809" x="5310188" y="3259138"/>
          <p14:tracePt t="145825" x="5153025" y="3206750"/>
          <p14:tracePt t="145842" x="5022850" y="3167063"/>
          <p14:tracePt t="145859" x="4924425" y="3154363"/>
          <p14:tracePt t="145876" x="4865688" y="3141663"/>
          <p14:tracePt t="145892" x="4800600" y="3135313"/>
          <p14:tracePt t="145909" x="4735513" y="3128963"/>
          <p14:tracePt t="145926" x="4683125" y="3128963"/>
          <p14:tracePt t="145942" x="4637088" y="3128963"/>
          <p14:tracePt t="145959" x="4597400" y="3128963"/>
          <p14:tracePt t="145977" x="4559300" y="3128963"/>
          <p14:tracePt t="145993" x="4467225" y="3135313"/>
          <p14:tracePt t="146010" x="4376738" y="3135313"/>
          <p14:tracePt t="146026" x="4291013" y="3135313"/>
          <p14:tracePt t="146043" x="4213225" y="3135313"/>
          <p14:tracePt t="146060" x="4167188" y="3135313"/>
          <p14:tracePt t="146076" x="4140200" y="3141663"/>
          <p14:tracePt t="146093" x="4127500" y="3141663"/>
          <p14:tracePt t="146289" x="4127500" y="3154363"/>
          <p14:tracePt t="146297" x="4133850" y="3154363"/>
          <p14:tracePt t="146305" x="4140200" y="3160713"/>
          <p14:tracePt t="146318" x="4148138" y="3167063"/>
          <p14:tracePt t="146321" x="4167188" y="3181350"/>
          <p14:tracePt t="146326" x="4192588" y="3200400"/>
          <p14:tracePt t="146343" x="4238625" y="3219450"/>
          <p14:tracePt t="146360" x="4291013" y="3259138"/>
          <p14:tracePt t="146376" x="4368800" y="3298825"/>
          <p14:tracePt t="146393" x="4506913" y="3363913"/>
          <p14:tracePt t="146410" x="4584700" y="3382963"/>
          <p14:tracePt t="146426" x="4689475" y="3389313"/>
          <p14:tracePt t="146443" x="4767263" y="3389313"/>
          <p14:tracePt t="146460" x="4840288" y="3382963"/>
          <p14:tracePt t="146476" x="4899025" y="3344863"/>
          <p14:tracePt t="146493" x="4924425" y="3298825"/>
          <p14:tracePt t="146510" x="4930775" y="3265488"/>
          <p14:tracePt t="146527" x="4937125" y="3233738"/>
          <p14:tracePt t="146543" x="4930775" y="3200400"/>
          <p14:tracePt t="146560" x="4918075" y="3167063"/>
          <p14:tracePt t="146577" x="4872038" y="3122613"/>
          <p14:tracePt t="146577" x="4840288" y="3082925"/>
          <p14:tracePt t="146593" x="4754563" y="3017838"/>
          <p14:tracePt t="146610" x="4643438" y="2990850"/>
          <p14:tracePt t="146627" x="4532313" y="2984500"/>
          <p14:tracePt t="146644" x="4408488" y="2984500"/>
          <p14:tracePt t="146660" x="4291013" y="2984500"/>
          <p14:tracePt t="146677" x="4179888" y="2997200"/>
          <p14:tracePt t="146694" x="4114800" y="3036888"/>
          <p14:tracePt t="146711" x="4062413" y="3095625"/>
          <p14:tracePt t="146728" x="4037013" y="3135313"/>
          <p14:tracePt t="146744" x="4037013" y="3181350"/>
          <p14:tracePt t="146761" x="4062413" y="3225800"/>
          <p14:tracePt t="146777" x="4154488" y="3311525"/>
          <p14:tracePt t="146794" x="4244975" y="3330575"/>
          <p14:tracePt t="146810" x="4349750" y="3330575"/>
          <p14:tracePt t="146827" x="4494213" y="3336925"/>
          <p14:tracePt t="146844" x="4649788" y="3311525"/>
          <p14:tracePt t="146860" x="4767263" y="3265488"/>
          <p14:tracePt t="146877" x="4819650" y="3194050"/>
          <p14:tracePt t="146894" x="4826000" y="3116263"/>
          <p14:tracePt t="146910" x="4794250" y="3043238"/>
          <p14:tracePt t="146928" x="4741863" y="3005138"/>
          <p14:tracePt t="146944" x="4664075" y="2990850"/>
          <p14:tracePt t="146961" x="4487863" y="3005138"/>
          <p14:tracePt t="146978" x="4349750" y="3055938"/>
          <p14:tracePt t="146994" x="4259263" y="3148013"/>
          <p14:tracePt t="147011" x="4232275" y="3233738"/>
          <p14:tracePt t="147028" x="4232275" y="3278188"/>
          <p14:tracePt t="147044" x="4259263" y="3317875"/>
          <p14:tracePt t="147061" x="4337050" y="3336925"/>
          <p14:tracePt t="147077" x="4435475" y="3336925"/>
          <p14:tracePt t="147095" x="4525963" y="3336925"/>
          <p14:tracePt t="147112" x="4597400" y="3284538"/>
          <p14:tracePt t="147128" x="4643438" y="3219450"/>
          <p14:tracePt t="147145" x="4643438" y="3122613"/>
          <p14:tracePt t="147162" x="4618038" y="3076575"/>
          <p14:tracePt t="147178" x="4605338" y="3070225"/>
          <p14:tracePt t="147194" x="4578350" y="3070225"/>
          <p14:tracePt t="147211" x="4519613" y="3082925"/>
          <p14:tracePt t="147227" x="4421188" y="3160713"/>
          <p14:tracePt t="147245" x="4356100" y="3259138"/>
          <p14:tracePt t="147261" x="4330700" y="3324225"/>
          <p14:tracePt t="147278" x="4330700" y="3357563"/>
          <p14:tracePt t="147294" x="4343400" y="3382963"/>
          <p14:tracePt t="147311" x="4368800" y="3382963"/>
          <p14:tracePt t="147328" x="4427538" y="3370263"/>
          <p14:tracePt t="147344" x="4473575" y="3317875"/>
          <p14:tracePt t="147361" x="4494213" y="3278188"/>
          <p14:tracePt t="147378" x="4506913" y="3265488"/>
          <p14:tracePt t="148521" x="4494213" y="3271838"/>
          <p14:tracePt t="148529" x="4460875" y="3298825"/>
          <p14:tracePt t="148537" x="4421188" y="3330575"/>
          <p14:tracePt t="148547" x="4356100" y="3403600"/>
          <p14:tracePt t="148563" x="4238625" y="3527425"/>
          <p14:tracePt t="148580" x="4075113" y="3709988"/>
          <p14:tracePt t="148597" x="3886200" y="3978275"/>
          <p14:tracePt t="148613" x="3632200" y="4278313"/>
          <p14:tracePt t="148630" x="3395663" y="4506913"/>
          <p14:tracePt t="148647" x="3175000" y="4716463"/>
          <p14:tracePt t="148663" x="2887663" y="4918075"/>
          <p14:tracePt t="148680" x="2651125" y="5081588"/>
          <p14:tracePt t="148697" x="2370138" y="5251450"/>
          <p14:tracePt t="148714" x="2260600" y="5316538"/>
          <p14:tracePt t="148731" x="2155825" y="5381625"/>
          <p14:tracePt t="148747" x="2038350" y="5446713"/>
          <p14:tracePt t="148763" x="1952625" y="5492750"/>
          <p14:tracePt t="148781" x="1854200" y="5538788"/>
          <p14:tracePt t="148797" x="1770063" y="5564188"/>
          <p14:tracePt t="148814" x="1665288" y="5597525"/>
          <p14:tracePt t="148830" x="1574800" y="5630863"/>
          <p14:tracePt t="148847" x="1501775" y="5662613"/>
          <p14:tracePt t="148864" x="1443038" y="5695950"/>
          <p14:tracePt t="148880" x="1384300" y="5702300"/>
          <p14:tracePt t="148898" x="1371600" y="5708650"/>
          <p14:tracePt t="148914" x="1365250" y="5708650"/>
          <p14:tracePt t="148931" x="1358900" y="5708650"/>
          <p14:tracePt t="148969" x="1358900" y="5702300"/>
          <p14:tracePt t="148980" x="1358900" y="5695950"/>
          <p14:tracePt t="148993" x="1358900" y="5668963"/>
          <p14:tracePt t="148997" x="1371600" y="5630863"/>
          <p14:tracePt t="149013" x="1377950" y="5591175"/>
          <p14:tracePt t="149030" x="1390650" y="5564188"/>
          <p14:tracePt t="149047" x="1404938" y="5551488"/>
          <p14:tracePt t="149063" x="1423988" y="5511800"/>
          <p14:tracePt t="149080" x="1436688" y="5480050"/>
          <p14:tracePt t="149097" x="1463675" y="5421313"/>
          <p14:tracePt t="149115" x="1476375" y="5375275"/>
          <p14:tracePt t="149131" x="1482725" y="5316538"/>
          <p14:tracePt t="149148" x="1508125" y="5270500"/>
          <p14:tracePt t="149165" x="1508125" y="5232400"/>
          <p14:tracePt t="149181" x="1522413" y="5211763"/>
          <p14:tracePt t="149198" x="1522413" y="5192713"/>
          <p14:tracePt t="149214" x="1522413" y="5186363"/>
          <p14:tracePt t="149281" x="1522413" y="5180013"/>
          <p14:tracePt t="149289" x="1528763" y="5173663"/>
          <p14:tracePt t="149297" x="1528763" y="5159375"/>
          <p14:tracePt t="149297" x="1541463" y="5140325"/>
          <p14:tracePt t="149315" x="1554163" y="5127625"/>
          <p14:tracePt t="149331" x="1554163" y="5121275"/>
          <p14:tracePt t="149449" x="1554163" y="5127625"/>
          <p14:tracePt t="149457" x="1554163" y="5133975"/>
          <p14:tracePt t="149465" x="1554163" y="5140325"/>
          <p14:tracePt t="149465" x="1560513" y="5180013"/>
          <p14:tracePt t="149481" x="1560513" y="5218113"/>
          <p14:tracePt t="149499" x="1560513" y="5276850"/>
          <p14:tracePt t="149514" x="1560513" y="5329238"/>
          <p14:tracePt t="149531" x="1560513" y="5375275"/>
          <p14:tracePt t="149547" x="1560513" y="5394325"/>
          <p14:tracePt t="149564" x="1554163" y="5414963"/>
          <p14:tracePt t="149581" x="1547813" y="5427663"/>
          <p14:tracePt t="151281" x="1554163" y="5421313"/>
          <p14:tracePt t="151305" x="1554163" y="5414963"/>
          <p14:tracePt t="151329" x="1560513" y="5414963"/>
          <p14:tracePt t="151433" x="1566863" y="5414963"/>
          <p14:tracePt t="151437" x="1566863" y="5408613"/>
          <p14:tracePt t="151457" x="1566863" y="5402263"/>
          <p14:tracePt t="151465" x="1566863" y="5387975"/>
          <p14:tracePt t="151489" x="1566863" y="5381625"/>
          <p14:tracePt t="151507" x="1560513" y="5375275"/>
          <p14:tracePt t="151507" x="1560513" y="5368925"/>
          <p14:tracePt t="151641" x="1566863" y="5362575"/>
          <p14:tracePt t="151665" x="1574800" y="5362575"/>
          <p14:tracePt t="151898" x="1566863" y="5362575"/>
          <p14:tracePt t="151900" x="1554163" y="5362575"/>
          <p14:tracePt t="151919" x="1541463" y="5362575"/>
          <p14:tracePt t="151920" x="1495425" y="5362575"/>
          <p14:tracePt t="151936" x="1423988" y="5362575"/>
          <p14:tracePt t="151953" x="1352550" y="5362575"/>
          <p14:tracePt t="151970" x="1254125" y="5362575"/>
          <p14:tracePt t="151986" x="1195388" y="5362575"/>
          <p14:tracePt t="152003" x="1149350" y="5362575"/>
          <p14:tracePt t="152019" x="1130300" y="5362575"/>
          <p14:tracePt t="152036" x="1109663" y="5356225"/>
          <p14:tracePt t="152053" x="1103313" y="5356225"/>
          <p14:tracePt t="152069" x="1096963" y="5356225"/>
          <p14:tracePt t="152202" x="1109663" y="5356225"/>
          <p14:tracePt t="152211" x="1136650" y="5356225"/>
          <p14:tracePt t="152211" x="1176338" y="5362575"/>
          <p14:tracePt t="152226" x="1287463" y="5368925"/>
          <p14:tracePt t="152237" x="1417638" y="5368925"/>
          <p14:tracePt t="152253" x="1547813" y="5368925"/>
          <p14:tracePt t="152269" x="1711325" y="5368925"/>
          <p14:tracePt t="152286" x="1862138" y="5368925"/>
          <p14:tracePt t="152304" x="1985963" y="5341938"/>
          <p14:tracePt t="152320" x="2082800" y="5310188"/>
          <p14:tracePt t="152336" x="2135188" y="5276850"/>
          <p14:tracePt t="152353" x="2155825" y="5199063"/>
          <p14:tracePt t="152370" x="2155825" y="5173663"/>
          <p14:tracePt t="152386" x="2057400" y="5054600"/>
          <p14:tracePt t="152403" x="1946275" y="4983163"/>
          <p14:tracePt t="152419" x="1809750" y="4951413"/>
          <p14:tracePt t="152436" x="1633538" y="4951413"/>
          <p14:tracePt t="152454" x="1455738" y="4951413"/>
          <p14:tracePt t="152470" x="1254125" y="5029200"/>
          <p14:tracePt t="152486" x="1065213" y="5165725"/>
          <p14:tracePt t="152504" x="985838" y="5270500"/>
          <p14:tracePt t="152520" x="979488" y="5341938"/>
          <p14:tracePt t="152537" x="1006475" y="5402263"/>
          <p14:tracePt t="152553" x="1117600" y="5492750"/>
          <p14:tracePt t="152570" x="1227138" y="5538788"/>
          <p14:tracePt t="152587" x="1352550" y="5545138"/>
          <p14:tracePt t="152603" x="1489075" y="5545138"/>
          <p14:tracePt t="152620" x="1665288" y="5505450"/>
          <p14:tracePt t="152637" x="1828800" y="5461000"/>
          <p14:tracePt t="152654" x="1906588" y="5381625"/>
          <p14:tracePt t="152671" x="1933575" y="5322888"/>
          <p14:tracePt t="152687" x="1933575" y="5283200"/>
          <p14:tracePt t="152704" x="1868488" y="5211763"/>
          <p14:tracePt t="152720" x="1730375" y="5165725"/>
          <p14:tracePt t="152738" x="1541463" y="5146675"/>
          <p14:tracePt t="152754" x="1227138" y="5211763"/>
          <p14:tracePt t="152771" x="1071563" y="5310188"/>
          <p14:tracePt t="152787" x="985838" y="5387975"/>
          <p14:tracePt t="152804" x="973138" y="5440363"/>
          <p14:tracePt t="152821" x="1096963" y="5505450"/>
          <p14:tracePt t="152843" x="1162050" y="5511800"/>
          <p14:tracePt t="152854" x="1331913" y="5511800"/>
          <p14:tracePt t="152871" x="1463675" y="5511800"/>
          <p14:tracePt t="152888" x="1560513" y="5505450"/>
          <p14:tracePt t="152904" x="1593850" y="5486400"/>
          <p14:tracePt t="152921" x="1593850" y="5467350"/>
          <p14:tracePt t="152938" x="1587500" y="5453063"/>
          <p14:tracePt t="152954" x="1581150" y="5453063"/>
          <p14:tracePt t="153026" x="1574800" y="5453063"/>
          <p14:tracePt t="153042" x="1574800" y="5461000"/>
          <p14:tracePt t="153050" x="1566863" y="5461000"/>
          <p14:tracePt t="153074" x="1560513" y="5461000"/>
          <p14:tracePt t="153082" x="1554163" y="5461000"/>
          <p14:tracePt t="153098" x="1554163" y="5467350"/>
          <p14:tracePt t="153106" x="1547813" y="5467350"/>
          <p14:tracePt t="153138" x="1541463" y="5467350"/>
          <p14:tracePt t="153162" x="1541463" y="5473700"/>
          <p14:tracePt t="155962" x="1560513" y="5480050"/>
          <p14:tracePt t="155970" x="1600200" y="5492750"/>
          <p14:tracePt t="155978" x="1633538" y="5499100"/>
          <p14:tracePt t="155986" x="1692275" y="5519738"/>
          <p14:tracePt t="155992" x="1816100" y="5519738"/>
          <p14:tracePt t="156008" x="1958975" y="5519738"/>
          <p14:tracePt t="156024" x="2266950" y="5499100"/>
          <p14:tracePt t="156042" x="2619375" y="5473700"/>
          <p14:tracePt t="156058" x="3030538" y="5349875"/>
          <p14:tracePt t="156074" x="3429000" y="5180013"/>
          <p14:tracePt t="156091" x="3808413" y="5003800"/>
          <p14:tracePt t="156108" x="4148138" y="4833938"/>
          <p14:tracePt t="156125" x="4362450" y="4683125"/>
          <p14:tracePt t="156142" x="4559300" y="4552950"/>
          <p14:tracePt t="156159" x="4689475" y="4414838"/>
          <p14:tracePt t="156175" x="4800600" y="4303713"/>
          <p14:tracePt t="156192" x="4878388" y="4206875"/>
          <p14:tracePt t="156208" x="4951413" y="4102100"/>
          <p14:tracePt t="156208" x="4983163" y="4043363"/>
          <p14:tracePt t="156226" x="5022850" y="3951288"/>
          <p14:tracePt t="156242" x="5029200" y="3852863"/>
          <p14:tracePt t="156259" x="5035550" y="3762375"/>
          <p14:tracePt t="156275" x="5035550" y="3657600"/>
          <p14:tracePt t="156291" x="4995863" y="3552825"/>
          <p14:tracePt t="156308" x="4957763" y="3403600"/>
          <p14:tracePt t="156325" x="4892675" y="3278188"/>
          <p14:tracePt t="156341" x="4833938" y="3206750"/>
          <p14:tracePt t="156358" x="4775200" y="3148013"/>
          <p14:tracePt t="156375" x="4741863" y="3116263"/>
          <p14:tracePt t="156391" x="4708525" y="3116263"/>
          <p14:tracePt t="156426" x="4702175" y="3116263"/>
          <p14:tracePt t="156706" x="4702175" y="3101975"/>
          <p14:tracePt t="156714" x="4689475" y="3082925"/>
          <p14:tracePt t="156726" x="4683125" y="3055938"/>
          <p14:tracePt t="156727" x="4643438" y="2997200"/>
          <p14:tracePt t="156743" x="4591050" y="2925763"/>
          <p14:tracePt t="156759" x="4513263" y="2847975"/>
          <p14:tracePt t="156776" x="4441825" y="2762250"/>
          <p14:tracePt t="156793" x="4376738" y="2717800"/>
          <p14:tracePt t="156809" x="4278313" y="2678113"/>
          <p14:tracePt t="156826" x="4213225" y="2651125"/>
          <p14:tracePt t="156843" x="4140200" y="2651125"/>
          <p14:tracePt t="156859" x="4068763" y="2651125"/>
          <p14:tracePt t="156875" x="3997325" y="2651125"/>
          <p14:tracePt t="156892" x="3944938" y="2659063"/>
          <p14:tracePt t="156910" x="3925888" y="2671763"/>
          <p14:tracePt t="156927" x="3919538" y="2671763"/>
          <p14:tracePt t="156943" x="3919538" y="2678113"/>
          <p14:tracePt t="156959" x="3919538" y="2684463"/>
          <p14:tracePt t="156976" x="3925888" y="2730500"/>
          <p14:tracePt t="156993" x="3984625" y="2854325"/>
          <p14:tracePt t="157010" x="4037013" y="2965450"/>
          <p14:tracePt t="157027" x="4148138" y="3148013"/>
          <p14:tracePt t="157043" x="4310063" y="3475038"/>
          <p14:tracePt t="157060" x="4454525" y="3762375"/>
          <p14:tracePt t="157076" x="4618038" y="4114800"/>
          <p14:tracePt t="157093" x="4781550" y="4487863"/>
          <p14:tracePt t="157110" x="4905375" y="4846638"/>
          <p14:tracePt t="157127" x="4937125" y="5054600"/>
          <p14:tracePt t="157143" x="4951413" y="5211763"/>
          <p14:tracePt t="157160" x="4945063" y="5322888"/>
          <p14:tracePt t="157177" x="4945063" y="5394325"/>
          <p14:tracePt t="157193" x="4945063" y="5421313"/>
          <p14:tracePt t="157930" x="4937125" y="5421313"/>
          <p14:tracePt t="157938" x="4924425" y="5408613"/>
          <p14:tracePt t="157946" x="4905375" y="5394325"/>
          <p14:tracePt t="157946" x="4878388" y="5368925"/>
          <p14:tracePt t="157961" x="4806950" y="5310188"/>
          <p14:tracePt t="157961" x="4767263" y="5276850"/>
          <p14:tracePt t="157978" x="4656138" y="5180013"/>
          <p14:tracePt t="157994" x="4565650" y="5100638"/>
          <p14:tracePt t="158010" x="4460875" y="5010150"/>
          <p14:tracePt t="158027" x="4343400" y="4918075"/>
          <p14:tracePt t="158045" x="4206875" y="4800600"/>
          <p14:tracePt t="158061" x="4068763" y="4702175"/>
          <p14:tracePt t="158078" x="3938588" y="4624388"/>
          <p14:tracePt t="158095" x="3846513" y="4597400"/>
          <p14:tracePt t="158112" x="3794125" y="4591050"/>
          <p14:tracePt t="158128" x="3762375" y="4584700"/>
          <p14:tracePt t="158145" x="3741738" y="4578350"/>
          <p14:tracePt t="158161" x="3729038" y="4578350"/>
          <p14:tracePt t="158178" x="3722688" y="4578350"/>
          <p14:tracePt t="158195" x="3709988" y="4578350"/>
          <p14:tracePt t="158212" x="3670300" y="4578350"/>
          <p14:tracePt t="158228" x="3586163" y="4578350"/>
          <p14:tracePt t="158245" x="3468688" y="4578350"/>
          <p14:tracePt t="158262" x="3317875" y="4572000"/>
          <p14:tracePt t="158278" x="3128963" y="4559300"/>
          <p14:tracePt t="158294" x="2959100" y="4552950"/>
          <p14:tracePt t="158312" x="2814638" y="4552950"/>
          <p14:tracePt t="158328" x="2697163" y="4552950"/>
          <p14:tracePt t="158344" x="2592388" y="4552950"/>
          <p14:tracePt t="158361" x="2481263" y="4552950"/>
          <p14:tracePt t="158378" x="2449513" y="4552950"/>
          <p14:tracePt t="158395" x="2436813" y="4552950"/>
          <p14:tracePt t="158412" x="2430463" y="4552950"/>
          <p14:tracePt t="158429" x="2422525" y="4552950"/>
          <p14:tracePt t="159228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26ADAE"/>
                </a:solidFill>
              </a:rPr>
              <a:t>Syntax 11.2 </a:t>
            </a:r>
            <a:r>
              <a:rPr lang="en-US" dirty="0" smtClean="0"/>
              <a:t>Catching Exceptions</a:t>
            </a:r>
            <a:endParaRPr lang="en-US" dirty="0"/>
          </a:p>
        </p:txBody>
      </p:sp>
      <p:pic>
        <p:nvPicPr>
          <p:cNvPr id="4" name="Picture 3" descr="syntax11.2_catch_exception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198" y="922365"/>
            <a:ext cx="8803639" cy="555195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422"/>
    </mc:Choice>
    <mc:Fallback xmlns="">
      <p:transition spd="slow" advTm="66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307" x="2489200" y="1652588"/>
          <p14:tracePt t="7403" x="2481263" y="1646238"/>
          <p14:tracePt t="7411" x="2481263" y="1625600"/>
          <p14:tracePt t="7419" x="2462213" y="1593850"/>
          <p14:tracePt t="7443" x="2443163" y="1566863"/>
          <p14:tracePt t="7459" x="2416175" y="1535113"/>
          <p14:tracePt t="7475" x="2378075" y="1501775"/>
          <p14:tracePt t="7491" x="2332038" y="1482725"/>
          <p14:tracePt t="7507" x="2279650" y="1470025"/>
          <p14:tracePt t="7523" x="2227263" y="1463675"/>
          <p14:tracePt t="7539" x="2174875" y="1455738"/>
          <p14:tracePt t="7555" x="2116138" y="1449388"/>
          <p14:tracePt t="7571" x="2076450" y="1436688"/>
          <p14:tracePt t="7587" x="2038350" y="1430338"/>
          <p14:tracePt t="7602" x="1998663" y="1417638"/>
          <p14:tracePt t="7619" x="1920875" y="1397000"/>
          <p14:tracePt t="7643" x="1874838" y="1390650"/>
          <p14:tracePt t="7659" x="1835150" y="1384300"/>
          <p14:tracePt t="7675" x="1770063" y="1384300"/>
          <p14:tracePt t="7691" x="1730375" y="1384300"/>
          <p14:tracePt t="7707" x="1692275" y="1384300"/>
          <p14:tracePt t="7721" x="1665288" y="1384300"/>
          <p14:tracePt t="7735" x="1646238" y="1384300"/>
          <p14:tracePt t="7752" x="1619250" y="1384300"/>
          <p14:tracePt t="7768" x="1612900" y="1384300"/>
          <p14:tracePt t="7785" x="1600200" y="1384300"/>
          <p14:tracePt t="7802" x="1593850" y="1384300"/>
          <p14:tracePt t="7802" x="1581150" y="1384300"/>
          <p14:tracePt t="7819" x="1566863" y="1384300"/>
          <p14:tracePt t="7835" x="1554163" y="1384300"/>
          <p14:tracePt t="7853" x="1535113" y="1384300"/>
          <p14:tracePt t="7869" x="1516063" y="1390650"/>
          <p14:tracePt t="7885" x="1489075" y="1397000"/>
          <p14:tracePt t="7901" x="1449388" y="1404938"/>
          <p14:tracePt t="7918" x="1417638" y="1411288"/>
          <p14:tracePt t="7935" x="1384300" y="1417638"/>
          <p14:tracePt t="7952" x="1365250" y="1430338"/>
          <p14:tracePt t="7969" x="1346200" y="1436688"/>
          <p14:tracePt t="7986" x="1312863" y="1449388"/>
          <p14:tracePt t="8002" x="1287463" y="1482725"/>
          <p14:tracePt t="8019" x="1260475" y="1495425"/>
          <p14:tracePt t="8036" x="1247775" y="1516063"/>
          <p14:tracePt t="8053" x="1241425" y="1528763"/>
          <p14:tracePt t="8069" x="1220788" y="1547813"/>
          <p14:tracePt t="8086" x="1208088" y="1587500"/>
          <p14:tracePt t="8102" x="1189038" y="1619250"/>
          <p14:tracePt t="8119" x="1182688" y="1652588"/>
          <p14:tracePt t="8136" x="1168400" y="1684338"/>
          <p14:tracePt t="8153" x="1155700" y="1717675"/>
          <p14:tracePt t="8169" x="1149350" y="1744663"/>
          <p14:tracePt t="8186" x="1149350" y="1795463"/>
          <p14:tracePt t="8203" x="1149350" y="1835150"/>
          <p14:tracePt t="8220" x="1162050" y="1862138"/>
          <p14:tracePt t="8236" x="1162050" y="1887538"/>
          <p14:tracePt t="8253" x="1176338" y="1920875"/>
          <p14:tracePt t="8269" x="1189038" y="1939925"/>
          <p14:tracePt t="8286" x="1208088" y="1965325"/>
          <p14:tracePt t="8302" x="1241425" y="1985963"/>
          <p14:tracePt t="8319" x="1254125" y="1992313"/>
          <p14:tracePt t="8335" x="1273175" y="1992313"/>
          <p14:tracePt t="8353" x="1306513" y="1973263"/>
          <p14:tracePt t="8369" x="1338263" y="1927225"/>
          <p14:tracePt t="8386" x="1397000" y="1803400"/>
          <p14:tracePt t="8403" x="1417638" y="1724025"/>
          <p14:tracePt t="8420" x="1417638" y="1652588"/>
          <p14:tracePt t="8436" x="1417638" y="1574800"/>
          <p14:tracePt t="8452" x="1404938" y="1522413"/>
          <p14:tracePt t="8470" x="1397000" y="1495425"/>
          <p14:tracePt t="8486" x="1397000" y="1470025"/>
          <p14:tracePt t="8503" x="1390650" y="1463675"/>
          <p14:tracePt t="8520" x="1390650" y="1449388"/>
          <p14:tracePt t="8537" x="1390650" y="1436688"/>
          <p14:tracePt t="8553" x="1390650" y="1423988"/>
          <p14:tracePt t="8570" x="1390650" y="1411288"/>
          <p14:tracePt t="8570" x="1397000" y="1397000"/>
          <p14:tracePt t="8587" x="1397000" y="1384300"/>
          <p14:tracePt t="8603" x="1411288" y="1365250"/>
          <p14:tracePt t="8620" x="1411288" y="1352550"/>
          <p14:tracePt t="8636" x="1423988" y="1346200"/>
          <p14:tracePt t="9059" x="1423988" y="1338263"/>
          <p14:tracePt t="9122" x="1423988" y="1346200"/>
          <p14:tracePt t="9131" x="1423988" y="1352550"/>
          <p14:tracePt t="9139" x="1423988" y="1371600"/>
          <p14:tracePt t="9139" x="1423988" y="1384300"/>
          <p14:tracePt t="9154" x="1430338" y="1423988"/>
          <p14:tracePt t="9171" x="1430338" y="1476375"/>
          <p14:tracePt t="9187" x="1430338" y="1554163"/>
          <p14:tracePt t="9203" x="1430338" y="1639888"/>
          <p14:tracePt t="9220" x="1430338" y="1730375"/>
          <p14:tracePt t="9237" x="1430338" y="1816100"/>
          <p14:tracePt t="9254" x="1430338" y="1912938"/>
          <p14:tracePt t="9271" x="1417638" y="2011363"/>
          <p14:tracePt t="9287" x="1404938" y="2097088"/>
          <p14:tracePt t="9304" x="1397000" y="2168525"/>
          <p14:tracePt t="9321" x="1384300" y="2193925"/>
          <p14:tracePt t="9338" x="1377950" y="2201863"/>
          <p14:tracePt t="9371" x="1377950" y="2193925"/>
          <p14:tracePt t="9371" x="1377950" y="2187575"/>
          <p14:tracePt t="9387" x="1377950" y="2181225"/>
          <p14:tracePt t="9404" x="1390650" y="2149475"/>
          <p14:tracePt t="9421" x="1390650" y="2116138"/>
          <p14:tracePt t="9438" x="1397000" y="2044700"/>
          <p14:tracePt t="9454" x="1397000" y="1952625"/>
          <p14:tracePt t="9470" x="1397000" y="1841500"/>
          <p14:tracePt t="9487" x="1397000" y="1736725"/>
          <p14:tracePt t="9504" x="1397000" y="1639888"/>
          <p14:tracePt t="9521" x="1397000" y="1593850"/>
          <p14:tracePt t="9538" x="1404938" y="1554163"/>
          <p14:tracePt t="9555" x="1404938" y="1547813"/>
          <p14:tracePt t="9571" x="1397000" y="1547813"/>
          <p14:tracePt t="9626" x="1397000" y="1554163"/>
          <p14:tracePt t="9642" x="1397000" y="1560513"/>
          <p14:tracePt t="9655" x="1397000" y="1581150"/>
          <p14:tracePt t="9658" x="1397000" y="1652588"/>
          <p14:tracePt t="9671" x="1397000" y="1736725"/>
          <p14:tracePt t="9688" x="1397000" y="1841500"/>
          <p14:tracePt t="9705" x="1397000" y="1927225"/>
          <p14:tracePt t="9721" x="1417638" y="2005013"/>
          <p14:tracePt t="9738" x="1463675" y="2082800"/>
          <p14:tracePt t="9755" x="1482725" y="2097088"/>
          <p14:tracePt t="9772" x="1495425" y="2103438"/>
          <p14:tracePt t="9788" x="1516063" y="2090738"/>
          <p14:tracePt t="9805" x="1554163" y="2044700"/>
          <p14:tracePt t="9821" x="1593850" y="1979613"/>
          <p14:tracePt t="9838" x="1625600" y="1881188"/>
          <p14:tracePt t="9855" x="1671638" y="1828800"/>
          <p14:tracePt t="9871" x="1704975" y="1782763"/>
          <p14:tracePt t="9888" x="1724025" y="1757363"/>
          <p14:tracePt t="9962" x="1724025" y="1763713"/>
          <p14:tracePt t="9971" x="1730375" y="1782763"/>
          <p14:tracePt t="9979" x="1757363" y="1816100"/>
          <p14:tracePt t="9986" x="1776413" y="1847850"/>
          <p14:tracePt t="9995" x="1841500" y="1920875"/>
          <p14:tracePt t="10005" x="1900238" y="1965325"/>
          <p14:tracePt t="10022" x="1965325" y="1965325"/>
          <p14:tracePt t="10039" x="2024063" y="1965325"/>
          <p14:tracePt t="10055" x="2109788" y="1965325"/>
          <p14:tracePt t="10071" x="2208213" y="1927225"/>
          <p14:tracePt t="10088" x="2311400" y="1862138"/>
          <p14:tracePt t="10106" x="2409825" y="1776413"/>
          <p14:tracePt t="10122" x="2474913" y="1704975"/>
          <p14:tracePt t="10138" x="2495550" y="1587500"/>
          <p14:tracePt t="10156" x="2468563" y="1508125"/>
          <p14:tracePt t="10172" x="2409825" y="1443038"/>
          <p14:tracePt t="10188" x="2311400" y="1365250"/>
          <p14:tracePt t="10206" x="2193925" y="1325563"/>
          <p14:tracePt t="10222" x="2076450" y="1312863"/>
          <p14:tracePt t="10239" x="1946275" y="1312863"/>
          <p14:tracePt t="10255" x="1841500" y="1312863"/>
          <p14:tracePt t="10273" x="1757363" y="1338263"/>
          <p14:tracePt t="10289" x="1717675" y="1390650"/>
          <p14:tracePt t="10305" x="1692275" y="1449388"/>
          <p14:tracePt t="10322" x="1677988" y="1574800"/>
          <p14:tracePt t="10339" x="1677988" y="1665288"/>
          <p14:tracePt t="10355" x="1677988" y="1751013"/>
          <p14:tracePt t="10372" x="1711325" y="1835150"/>
          <p14:tracePt t="10388" x="1776413" y="1900238"/>
          <p14:tracePt t="10405" x="1854200" y="1939925"/>
          <p14:tracePt t="10422" x="1985963" y="1952625"/>
          <p14:tracePt t="10438" x="2162175" y="1952625"/>
          <p14:tracePt t="10456" x="2384425" y="1933575"/>
          <p14:tracePt t="10472" x="2547938" y="1887538"/>
          <p14:tracePt t="10489" x="2638425" y="1822450"/>
          <p14:tracePt t="10506" x="2678113" y="1736725"/>
          <p14:tracePt t="10523" x="2665413" y="1692275"/>
          <p14:tracePt t="10539" x="2579688" y="1612900"/>
          <p14:tracePt t="10555" x="2443163" y="1522413"/>
          <p14:tracePt t="10572" x="2292350" y="1476375"/>
          <p14:tracePt t="10588" x="2162175" y="1476375"/>
          <p14:tracePt t="10605" x="2032000" y="1482725"/>
          <p14:tracePt t="10623" x="1920875" y="1516063"/>
          <p14:tracePt t="10639" x="1847850" y="1593850"/>
          <p14:tracePt t="10656" x="1789113" y="1677988"/>
          <p14:tracePt t="10673" x="1776413" y="1757363"/>
          <p14:tracePt t="10689" x="1776413" y="1828800"/>
          <p14:tracePt t="10689" x="1795463" y="1847850"/>
          <p14:tracePt t="10706" x="1841500" y="1920875"/>
          <p14:tracePt t="10723" x="1920875" y="1979613"/>
          <p14:tracePt t="10739" x="2032000" y="2032000"/>
          <p14:tracePt t="10755" x="2155825" y="2070100"/>
          <p14:tracePt t="10772" x="2252663" y="2076450"/>
          <p14:tracePt t="10789" x="2351088" y="2076450"/>
          <p14:tracePt t="10805" x="2422525" y="2063750"/>
          <p14:tracePt t="10822" x="2443163" y="2051050"/>
          <p14:tracePt t="10858" x="2449513" y="2051050"/>
          <p14:tracePt t="11546" x="2443163" y="2051050"/>
          <p14:tracePt t="11570" x="2436813" y="2057400"/>
          <p14:tracePt t="11589" x="2430463" y="2063750"/>
          <p14:tracePt t="11594" x="2422525" y="2076450"/>
          <p14:tracePt t="11607" x="2409825" y="2090738"/>
          <p14:tracePt t="11610" x="2397125" y="2135188"/>
          <p14:tracePt t="11624" x="2370138" y="2187575"/>
          <p14:tracePt t="11641" x="2332038" y="2252663"/>
          <p14:tracePt t="11658" x="2252663" y="2338388"/>
          <p14:tracePt t="11675" x="2208213" y="2390775"/>
          <p14:tracePt t="11691" x="2155825" y="2436813"/>
          <p14:tracePt t="11707" x="2076450" y="2474913"/>
          <p14:tracePt t="11724" x="1998663" y="2501900"/>
          <p14:tracePt t="11741" x="1887538" y="2514600"/>
          <p14:tracePt t="11757" x="1782763" y="2514600"/>
          <p14:tracePt t="11774" x="1658938" y="2514600"/>
          <p14:tracePt t="11791" x="1560513" y="2514600"/>
          <p14:tracePt t="11807" x="1476375" y="2514600"/>
          <p14:tracePt t="11824" x="1436688" y="2514600"/>
          <p14:tracePt t="11841" x="1423988" y="2514600"/>
          <p14:tracePt t="11858" x="1417638" y="2514600"/>
          <p14:tracePt t="12298" x="1430338" y="2527300"/>
          <p14:tracePt t="12306" x="1463675" y="2547938"/>
          <p14:tracePt t="12308" x="1528763" y="2586038"/>
          <p14:tracePt t="12325" x="1600200" y="2619375"/>
          <p14:tracePt t="12341" x="1684338" y="2644775"/>
          <p14:tracePt t="12358" x="1751013" y="2678113"/>
          <p14:tracePt t="12375" x="1782763" y="2697163"/>
          <p14:tracePt t="12392" x="1795463" y="2697163"/>
          <p14:tracePt t="12442" x="1789113" y="2684463"/>
          <p14:tracePt t="12450" x="1789113" y="2665413"/>
          <p14:tracePt t="12458" x="1782763" y="2638425"/>
          <p14:tracePt t="12466" x="1776413" y="2560638"/>
          <p14:tracePt t="12475" x="1770063" y="2481263"/>
          <p14:tracePt t="12491" x="1717675" y="2416175"/>
          <p14:tracePt t="12508" x="1665288" y="2351088"/>
          <p14:tracePt t="12525" x="1619250" y="2325688"/>
          <p14:tracePt t="12542" x="1581150" y="2311400"/>
          <p14:tracePt t="12559" x="1554163" y="2311400"/>
          <p14:tracePt t="12576" x="1541463" y="2311400"/>
          <p14:tracePt t="12591" x="1535113" y="2332038"/>
          <p14:tracePt t="12609" x="1522413" y="2357438"/>
          <p14:tracePt t="12625" x="1522413" y="2397125"/>
          <p14:tracePt t="12641" x="1560513" y="2443163"/>
          <p14:tracePt t="12659" x="1619250" y="2481263"/>
          <p14:tracePt t="12676" x="1671638" y="2527300"/>
          <p14:tracePt t="12692" x="1744663" y="2598738"/>
          <p14:tracePt t="12709" x="1789113" y="2665413"/>
          <p14:tracePt t="12725" x="1803400" y="2736850"/>
          <p14:tracePt t="12742" x="1809750" y="2814638"/>
          <p14:tracePt t="12759" x="1809750" y="2887663"/>
          <p14:tracePt t="12776" x="1763713" y="2971800"/>
          <p14:tracePt t="12792" x="1724025" y="3049588"/>
          <p14:tracePt t="12809" x="1665288" y="3108325"/>
          <p14:tracePt t="12825" x="1619250" y="3167063"/>
          <p14:tracePt t="12842" x="1600200" y="3206750"/>
          <p14:tracePt t="12906" x="1600200" y="3200400"/>
          <p14:tracePt t="12914" x="1612900" y="3181350"/>
          <p14:tracePt t="12930" x="1625600" y="3181350"/>
          <p14:tracePt t="12935" x="1646238" y="3167063"/>
          <p14:tracePt t="12943" x="1671638" y="3154363"/>
          <p14:tracePt t="12959" x="1704975" y="3141663"/>
          <p14:tracePt t="12976" x="1757363" y="3141663"/>
          <p14:tracePt t="12993" x="1828800" y="3135313"/>
          <p14:tracePt t="13010" x="1906588" y="3135313"/>
          <p14:tracePt t="13026" x="2011363" y="3128963"/>
          <p14:tracePt t="13042" x="2174875" y="3108325"/>
          <p14:tracePt t="13060" x="2286000" y="3055938"/>
          <p14:tracePt t="13076" x="2384425" y="2997200"/>
          <p14:tracePt t="13093" x="2449513" y="2932113"/>
          <p14:tracePt t="13110" x="2495550" y="2867025"/>
          <p14:tracePt t="13126" x="2501900" y="2801938"/>
          <p14:tracePt t="13143" x="2489200" y="2717800"/>
          <p14:tracePt t="13159" x="2443163" y="2651125"/>
          <p14:tracePt t="13176" x="2403475" y="2598738"/>
          <p14:tracePt t="13192" x="2351088" y="2554288"/>
          <p14:tracePt t="13192" x="2325688" y="2527300"/>
          <p14:tracePt t="13210" x="2260600" y="2481263"/>
          <p14:tracePt t="13227" x="2162175" y="2455863"/>
          <p14:tracePt t="13244" x="2044700" y="2449513"/>
          <p14:tracePt t="13260" x="1906588" y="2443163"/>
          <p14:tracePt t="13276" x="1757363" y="2449513"/>
          <p14:tracePt t="13293" x="1633538" y="2481263"/>
          <p14:tracePt t="13310" x="1522413" y="2547938"/>
          <p14:tracePt t="13327" x="1463675" y="2606675"/>
          <p14:tracePt t="13344" x="1449388" y="2690813"/>
          <p14:tracePt t="13360" x="1455738" y="2762250"/>
          <p14:tracePt t="13376" x="1516063" y="2841625"/>
          <p14:tracePt t="13393" x="1633538" y="2946400"/>
          <p14:tracePt t="13409" x="1881188" y="3036888"/>
          <p14:tracePt t="13427" x="2044700" y="3049588"/>
          <p14:tracePt t="13444" x="2239963" y="3049588"/>
          <p14:tracePt t="13460" x="2409825" y="3011488"/>
          <p14:tracePt t="13476" x="2540000" y="2932113"/>
          <p14:tracePt t="13494" x="2625725" y="2847975"/>
          <p14:tracePt t="13510" x="2665413" y="2762250"/>
          <p14:tracePt t="13527" x="2644775" y="2678113"/>
          <p14:tracePt t="13543" x="2592388" y="2586038"/>
          <p14:tracePt t="13559" x="2508250" y="2508250"/>
          <p14:tracePt t="13577" x="2430463" y="2468563"/>
          <p14:tracePt t="13593" x="2311400" y="2462213"/>
          <p14:tracePt t="13610" x="2233613" y="2489200"/>
          <p14:tracePt t="13627" x="2208213" y="2520950"/>
          <p14:tracePt t="13644" x="2193925" y="2540000"/>
          <p14:tracePt t="13660" x="2187575" y="2540000"/>
          <p14:tracePt t="16394" x="2181225" y="2540000"/>
          <p14:tracePt t="16410" x="2162175" y="2527300"/>
          <p14:tracePt t="16418" x="2122488" y="2508250"/>
          <p14:tracePt t="16434" x="2090738" y="2489200"/>
          <p14:tracePt t="16447" x="2051050" y="2481263"/>
          <p14:tracePt t="16450" x="1958975" y="2462213"/>
          <p14:tracePt t="16466" x="1874838" y="2422525"/>
          <p14:tracePt t="16481" x="1789113" y="2390775"/>
          <p14:tracePt t="16497" x="1704975" y="2344738"/>
          <p14:tracePt t="16515" x="1658938" y="2319338"/>
          <p14:tracePt t="16531" x="1646238" y="2319338"/>
          <p14:tracePt t="16906" x="1646238" y="2325688"/>
          <p14:tracePt t="16928" x="1646238" y="2332038"/>
          <p14:tracePt t="16929" x="1646238" y="2344738"/>
          <p14:tracePt t="16931" x="1646238" y="2370138"/>
          <p14:tracePt t="16949" x="1646238" y="2397125"/>
          <p14:tracePt t="16965" x="1646238" y="2430463"/>
          <p14:tracePt t="16982" x="1646238" y="2468563"/>
          <p14:tracePt t="16999" x="1646238" y="2508250"/>
          <p14:tracePt t="17015" x="1646238" y="2560638"/>
          <p14:tracePt t="17032" x="1646238" y="2619375"/>
          <p14:tracePt t="17048" x="1652588" y="2690813"/>
          <p14:tracePt t="17065" x="1639888" y="2776538"/>
          <p14:tracePt t="17082" x="1619250" y="2894013"/>
          <p14:tracePt t="17099" x="1612900" y="2952750"/>
          <p14:tracePt t="17115" x="1606550" y="3024188"/>
          <p14:tracePt t="17132" x="1593850" y="3089275"/>
          <p14:tracePt t="17149" x="1587500" y="3160713"/>
          <p14:tracePt t="17165" x="1574800" y="3240088"/>
          <p14:tracePt t="17182" x="1566863" y="3292475"/>
          <p14:tracePt t="17199" x="1566863" y="3336925"/>
          <p14:tracePt t="17216" x="1554163" y="3382963"/>
          <p14:tracePt t="17232" x="1541463" y="3422650"/>
          <p14:tracePt t="17249" x="1535113" y="3454400"/>
          <p14:tracePt t="17266" x="1535113" y="3468688"/>
          <p14:tracePt t="17362" x="1528763" y="3468688"/>
          <p14:tracePt t="17370" x="1528763" y="3462338"/>
          <p14:tracePt t="17378" x="1528763" y="3454400"/>
          <p14:tracePt t="17386" x="1522413" y="3422650"/>
          <p14:tracePt t="17398" x="1516063" y="3363913"/>
          <p14:tracePt t="17416" x="1508125" y="3324225"/>
          <p14:tracePt t="17432" x="1508125" y="3298825"/>
          <p14:tracePt t="17449" x="1508125" y="3284538"/>
          <p14:tracePt t="17466" x="1508125" y="3271838"/>
          <p14:tracePt t="17483" x="1508125" y="3265488"/>
          <p14:tracePt t="17650" x="1508125" y="3278188"/>
          <p14:tracePt t="17662" x="1508125" y="3284538"/>
          <p14:tracePt t="17666" x="1508125" y="3305175"/>
          <p14:tracePt t="17666" x="1508125" y="3370263"/>
          <p14:tracePt t="17682" x="1508125" y="3416300"/>
          <p14:tracePt t="17699" x="1508125" y="3475038"/>
          <p14:tracePt t="17715" x="1508125" y="3521075"/>
          <p14:tracePt t="17732" x="1508125" y="3565525"/>
          <p14:tracePt t="17750" x="1508125" y="3644900"/>
          <p14:tracePt t="17766" x="1489075" y="3703638"/>
          <p14:tracePt t="17783" x="1482725" y="3735388"/>
          <p14:tracePt t="17800" x="1476375" y="3762375"/>
          <p14:tracePt t="17816" x="1476375" y="3768725"/>
          <p14:tracePt t="18243" x="1476375" y="3749675"/>
          <p14:tracePt t="18251" x="1476375" y="3716338"/>
          <p14:tracePt t="18259" x="1476375" y="3697288"/>
          <p14:tracePt t="18267" x="1476375" y="3663950"/>
          <p14:tracePt t="18275" x="1495425" y="3559175"/>
          <p14:tracePt t="18284" x="1508125" y="3409950"/>
          <p14:tracePt t="18301" x="1528763" y="3200400"/>
          <p14:tracePt t="18318" x="1554163" y="2919413"/>
          <p14:tracePt t="18334" x="1574800" y="2625725"/>
          <p14:tracePt t="18351" x="1581150" y="2390775"/>
          <p14:tracePt t="18368" x="1606550" y="2193925"/>
          <p14:tracePt t="18384" x="1612900" y="2038350"/>
          <p14:tracePt t="18401" x="1625600" y="1920875"/>
          <p14:tracePt t="18418" x="1646238" y="1835150"/>
          <p14:tracePt t="18435" x="1639888" y="1763713"/>
          <p14:tracePt t="18451" x="1646238" y="1692275"/>
          <p14:tracePt t="18468" x="1646238" y="1671638"/>
          <p14:tracePt t="18485" x="1646238" y="1652588"/>
          <p14:tracePt t="18502" x="1646238" y="1639888"/>
          <p14:tracePt t="18859" x="1652588" y="1646238"/>
          <p14:tracePt t="18868" x="1652588" y="1652588"/>
          <p14:tracePt t="18875" x="1658938" y="1671638"/>
          <p14:tracePt t="18885" x="1665288" y="1711325"/>
          <p14:tracePt t="18901" x="1671638" y="1744663"/>
          <p14:tracePt t="18919" x="1684338" y="1763713"/>
          <p14:tracePt t="18935" x="1698625" y="1782763"/>
          <p14:tracePt t="18952" x="1704975" y="1803400"/>
          <p14:tracePt t="18969" x="1704975" y="1809750"/>
          <p14:tracePt t="20651" x="1698625" y="1809750"/>
          <p14:tracePt t="20658" x="1698625" y="1828800"/>
          <p14:tracePt t="20675" x="1698625" y="1862138"/>
          <p14:tracePt t="20688" x="1698625" y="1893888"/>
          <p14:tracePt t="20691" x="1698625" y="1958975"/>
          <p14:tracePt t="20705" x="1698625" y="2044700"/>
          <p14:tracePt t="20721" x="1692275" y="2135188"/>
          <p14:tracePt t="20738" x="1684338" y="2260600"/>
          <p14:tracePt t="20754" x="1646238" y="2397125"/>
          <p14:tracePt t="20772" x="1633538" y="2449513"/>
          <p14:tracePt t="20788" x="1625600" y="2489200"/>
          <p14:tracePt t="20805" x="1625600" y="2514600"/>
          <p14:tracePt t="20821" x="1619250" y="2527300"/>
          <p14:tracePt t="20838" x="1619250" y="2540000"/>
          <p14:tracePt t="20855" x="1619250" y="2547938"/>
          <p14:tracePt t="20915" x="1619250" y="2540000"/>
          <p14:tracePt t="20923" x="1619250" y="2533650"/>
          <p14:tracePt t="21155" x="1619250" y="2540000"/>
          <p14:tracePt t="21167" x="1619250" y="2547938"/>
          <p14:tracePt t="21275" x="1619250" y="2540000"/>
          <p14:tracePt t="21795" x="1625600" y="2540000"/>
          <p14:tracePt t="21803" x="1639888" y="2547938"/>
          <p14:tracePt t="21811" x="1652588" y="2547938"/>
          <p14:tracePt t="21823" x="1665288" y="2554288"/>
          <p14:tracePt t="21823" x="1717675" y="2560638"/>
          <p14:tracePt t="21839" x="1816100" y="2566988"/>
          <p14:tracePt t="21856" x="1939925" y="2566988"/>
          <p14:tracePt t="21873" x="2082800" y="2547938"/>
          <p14:tracePt t="21890" x="2214563" y="2520950"/>
          <p14:tracePt t="21905" x="2325688" y="2474913"/>
          <p14:tracePt t="21922" x="2436813" y="2378075"/>
          <p14:tracePt t="21940" x="2501900" y="2298700"/>
          <p14:tracePt t="21957" x="2540000" y="2227263"/>
          <p14:tracePt t="21973" x="2560638" y="2149475"/>
          <p14:tracePt t="21990" x="2547938" y="2038350"/>
          <p14:tracePt t="22006" x="2547938" y="1912938"/>
          <p14:tracePt t="22023" x="2547938" y="1803400"/>
          <p14:tracePt t="22040" x="2547938" y="1698625"/>
          <p14:tracePt t="22057" x="2547938" y="1619250"/>
          <p14:tracePt t="22073" x="2514600" y="1566863"/>
          <p14:tracePt t="22090" x="2455863" y="1508125"/>
          <p14:tracePt t="22106" x="2403475" y="1476375"/>
          <p14:tracePt t="22106" x="2378075" y="1476375"/>
          <p14:tracePt t="22123" x="2298700" y="1470025"/>
          <p14:tracePt t="22139" x="2201863" y="1470025"/>
          <p14:tracePt t="22156" x="2128838" y="1482725"/>
          <p14:tracePt t="22172" x="2057400" y="1508125"/>
          <p14:tracePt t="22189" x="2038350" y="1522413"/>
          <p14:tracePt t="22207" x="2024063" y="1528763"/>
          <p14:tracePt t="24748" x="2032000" y="1535113"/>
          <p14:tracePt t="24756" x="2051050" y="1554163"/>
          <p14:tracePt t="24764" x="2082800" y="1600200"/>
          <p14:tracePt t="24772" x="2116138" y="1625600"/>
          <p14:tracePt t="24780" x="2193925" y="1717675"/>
          <p14:tracePt t="24795" x="2266950" y="1816100"/>
          <p14:tracePt t="24811" x="2403475" y="1965325"/>
          <p14:tracePt t="24828" x="2508250" y="2090738"/>
          <p14:tracePt t="24844" x="2619375" y="2214563"/>
          <p14:tracePt t="24862" x="2709863" y="2319338"/>
          <p14:tracePt t="24878" x="2801938" y="2409825"/>
          <p14:tracePt t="24894" x="2879725" y="2501900"/>
          <p14:tracePt t="24911" x="2938463" y="2579688"/>
          <p14:tracePt t="24927" x="2997200" y="2638425"/>
          <p14:tracePt t="24945" x="3063875" y="2709863"/>
          <p14:tracePt t="24961" x="3135313" y="2801938"/>
          <p14:tracePt t="24978" x="3206750" y="2894013"/>
          <p14:tracePt t="24995" x="3330575" y="3043238"/>
          <p14:tracePt t="25012" x="3429000" y="3148013"/>
          <p14:tracePt t="25028" x="3546475" y="3252788"/>
          <p14:tracePt t="25044" x="3690938" y="3376613"/>
          <p14:tracePt t="25062" x="3840163" y="3494088"/>
          <p14:tracePt t="25078" x="3963988" y="3617913"/>
          <p14:tracePt t="25096" x="4108450" y="3741738"/>
          <p14:tracePt t="25112" x="4271963" y="3892550"/>
          <p14:tracePt t="25129" x="4421188" y="4010025"/>
          <p14:tracePt t="25145" x="4591050" y="4140200"/>
          <p14:tracePt t="25161" x="4767263" y="4251325"/>
          <p14:tracePt t="25178" x="4983163" y="4343400"/>
          <p14:tracePt t="25195" x="5173663" y="4441825"/>
          <p14:tracePt t="25211" x="5356225" y="4494213"/>
          <p14:tracePt t="25228" x="5480050" y="4506913"/>
          <p14:tracePt t="25246" x="5578475" y="4500563"/>
          <p14:tracePt t="25262" x="5643563" y="4441825"/>
          <p14:tracePt t="25278" x="5662613" y="4414838"/>
          <p14:tracePt t="25492" x="5643563" y="4402138"/>
          <p14:tracePt t="25500" x="5622925" y="4389438"/>
          <p14:tracePt t="25508" x="5603875" y="4362450"/>
          <p14:tracePt t="25512" x="5538788" y="4324350"/>
          <p14:tracePt t="25528" x="5467350" y="4244975"/>
          <p14:tracePt t="25545" x="5408613" y="4179888"/>
          <p14:tracePt t="25562" x="5329238" y="4121150"/>
          <p14:tracePt t="25562" x="5291138" y="4089400"/>
          <p14:tracePt t="25580" x="5211763" y="4043363"/>
          <p14:tracePt t="25596" x="5140325" y="4010025"/>
          <p14:tracePt t="25613" x="5054600" y="3963988"/>
          <p14:tracePt t="25629" x="4945063" y="3951288"/>
          <p14:tracePt t="25645" x="4833938" y="3938588"/>
          <p14:tracePt t="25663" x="4735513" y="3938588"/>
          <p14:tracePt t="25679" x="4670425" y="3938588"/>
          <p14:tracePt t="25696" x="4611688" y="3938588"/>
          <p14:tracePt t="25713" x="4578350" y="3938588"/>
          <p14:tracePt t="25729" x="4565650" y="3938588"/>
          <p14:tracePt t="25780" x="4565650" y="3932238"/>
          <p14:tracePt t="25940" x="4572000" y="3932238"/>
          <p14:tracePt t="25948" x="4584700" y="3932238"/>
          <p14:tracePt t="25957" x="4597400" y="3932238"/>
          <p14:tracePt t="25964" x="4618038" y="3932238"/>
          <p14:tracePt t="25971" x="4643438" y="3932238"/>
          <p14:tracePt t="25971" x="4670425" y="3932238"/>
          <p14:tracePt t="25980" x="4729163" y="3932238"/>
          <p14:tracePt t="25996" x="4813300" y="3932238"/>
          <p14:tracePt t="26013" x="4918075" y="3932238"/>
          <p14:tracePt t="26030" x="5010150" y="3932238"/>
          <p14:tracePt t="26046" x="5133975" y="3944938"/>
          <p14:tracePt t="26062" x="5264150" y="3944938"/>
          <p14:tracePt t="26080" x="5394325" y="3944938"/>
          <p14:tracePt t="26097" x="5526088" y="3944938"/>
          <p14:tracePt t="26114" x="5656263" y="3932238"/>
          <p14:tracePt t="26130" x="5786438" y="3932238"/>
          <p14:tracePt t="26146" x="5930900" y="3932238"/>
          <p14:tracePt t="26164" x="5995988" y="3932238"/>
          <p14:tracePt t="26180" x="6054725" y="3932238"/>
          <p14:tracePt t="26196" x="6080125" y="3932238"/>
          <p14:tracePt t="26213" x="6113463" y="3932238"/>
          <p14:tracePt t="26229" x="6138863" y="3932238"/>
          <p14:tracePt t="26247" x="6165850" y="3932238"/>
          <p14:tracePt t="26264" x="6184900" y="3932238"/>
          <p14:tracePt t="26280" x="6191250" y="3932238"/>
          <p14:tracePt t="26296" x="6205538" y="3938588"/>
          <p14:tracePt t="26313" x="6218238" y="3938588"/>
          <p14:tracePt t="26329" x="6237288" y="3938588"/>
          <p14:tracePt t="26347" x="6276975" y="3938588"/>
          <p14:tracePt t="26363" x="6335713" y="3938588"/>
          <p14:tracePt t="26380" x="6375400" y="3938588"/>
          <p14:tracePt t="26397" x="6413500" y="3944938"/>
          <p14:tracePt t="26413" x="6453188" y="3944938"/>
          <p14:tracePt t="26430" x="6472238" y="3944938"/>
          <p14:tracePt t="26446" x="6484938" y="3944938"/>
          <p14:tracePt t="26463" x="6492875" y="3944938"/>
          <p14:tracePt t="26480" x="6505575" y="3944938"/>
          <p14:tracePt t="26497" x="6518275" y="3944938"/>
          <p14:tracePt t="26514" x="6530975" y="3944938"/>
          <p14:tracePt t="26531" x="6557963" y="3932238"/>
          <p14:tracePt t="26547" x="6583363" y="3905250"/>
          <p14:tracePt t="26563" x="6635750" y="3852863"/>
          <p14:tracePt t="26580" x="6675438" y="3802063"/>
          <p14:tracePt t="26596" x="6681788" y="3735388"/>
          <p14:tracePt t="26613" x="6681788" y="3676650"/>
          <p14:tracePt t="26630" x="6681788" y="3592513"/>
          <p14:tracePt t="26647" x="6681788" y="3546475"/>
          <p14:tracePt t="26663" x="6675438" y="3506788"/>
          <p14:tracePt t="26681" x="6675438" y="3487738"/>
          <p14:tracePt t="26697" x="6669088" y="3475038"/>
          <p14:tracePt t="26732" x="6669088" y="3468688"/>
          <p14:tracePt t="26756" x="6669088" y="3462338"/>
          <p14:tracePt t="27171" x="6662738" y="3462338"/>
          <p14:tracePt t="27179" x="6648450" y="3462338"/>
          <p14:tracePt t="27182" x="6589713" y="3462338"/>
          <p14:tracePt t="27198" x="6511925" y="3468688"/>
          <p14:tracePt t="27215" x="6426200" y="3468688"/>
          <p14:tracePt t="27231" x="6342063" y="3468688"/>
          <p14:tracePt t="27248" x="6249988" y="3468688"/>
          <p14:tracePt t="27265" x="6218238" y="3468688"/>
          <p14:tracePt t="27282" x="6205538" y="3468688"/>
          <p14:tracePt t="27427" x="6211888" y="3468688"/>
          <p14:tracePt t="27435" x="6243638" y="3475038"/>
          <p14:tracePt t="27443" x="6283325" y="3481388"/>
          <p14:tracePt t="27451" x="6375400" y="3494088"/>
          <p14:tracePt t="27465" x="6453188" y="3494088"/>
          <p14:tracePt t="27482" x="6545263" y="3500438"/>
          <p14:tracePt t="27499" x="6635750" y="3521075"/>
          <p14:tracePt t="27515" x="6681788" y="3527425"/>
          <p14:tracePt t="27532" x="6688138" y="3527425"/>
          <p14:tracePt t="28619" x="6681788" y="3533775"/>
          <p14:tracePt t="28667" x="6675438" y="3533775"/>
          <p14:tracePt t="28731" x="6675438" y="3540125"/>
          <p14:tracePt t="29035" x="6675438" y="3546475"/>
          <p14:tracePt t="29044" x="6669088" y="3559175"/>
          <p14:tracePt t="29051" x="6669088" y="3579813"/>
          <p14:tracePt t="29052" x="6669088" y="3617913"/>
          <p14:tracePt t="29068" x="6648450" y="3670300"/>
          <p14:tracePt t="29084" x="6648450" y="3729038"/>
          <p14:tracePt t="29101" x="6623050" y="3821113"/>
          <p14:tracePt t="29117" x="6583363" y="3925888"/>
          <p14:tracePt t="29134" x="6537325" y="4037013"/>
          <p14:tracePt t="29151" x="6484938" y="4167188"/>
          <p14:tracePt t="29167" x="6407150" y="4318000"/>
          <p14:tracePt t="29184" x="6316663" y="4479925"/>
          <p14:tracePt t="29200" x="6218238" y="4611688"/>
          <p14:tracePt t="29217" x="6113463" y="4741863"/>
          <p14:tracePt t="29234" x="6015038" y="4840288"/>
          <p14:tracePt t="29250" x="5918200" y="4937125"/>
          <p14:tracePt t="29267" x="5761038" y="5075238"/>
          <p14:tracePt t="29285" x="5656263" y="5140325"/>
          <p14:tracePt t="29301" x="5519738" y="5205413"/>
          <p14:tracePt t="29318" x="5394325" y="5245100"/>
          <p14:tracePt t="29334" x="5257800" y="5257800"/>
          <p14:tracePt t="29351" x="5113338" y="5264150"/>
          <p14:tracePt t="29368" x="4983163" y="5264150"/>
          <p14:tracePt t="29384" x="4865688" y="5264150"/>
          <p14:tracePt t="29401" x="4767263" y="5264150"/>
          <p14:tracePt t="29418" x="4689475" y="5264150"/>
          <p14:tracePt t="29435" x="4624388" y="5264150"/>
          <p14:tracePt t="29452" x="4597400" y="5264150"/>
          <p14:tracePt t="29468" x="4584700" y="5264150"/>
          <p14:tracePt t="29484" x="4578350" y="5257800"/>
          <p14:tracePt t="29502" x="4565650" y="5251450"/>
          <p14:tracePt t="29518" x="4538663" y="5224463"/>
          <p14:tracePt t="29535" x="4487863" y="5173663"/>
          <p14:tracePt t="29552" x="4454525" y="5113338"/>
          <p14:tracePt t="29568" x="4427538" y="5048250"/>
          <p14:tracePt t="29585" x="4414838" y="4989513"/>
          <p14:tracePt t="29601" x="4408488" y="4951413"/>
          <p14:tracePt t="29618" x="4402138" y="4918075"/>
          <p14:tracePt t="29635" x="4395788" y="4892675"/>
          <p14:tracePt t="29651" x="4395788" y="4884738"/>
          <p14:tracePt t="29691" x="4383088" y="4872038"/>
          <p14:tracePt t="29795" x="4376738" y="4865688"/>
          <p14:tracePt t="29803" x="4356100" y="4852988"/>
          <p14:tracePt t="29811" x="4337050" y="4819650"/>
          <p14:tracePt t="29819" x="4297363" y="4787900"/>
          <p14:tracePt t="29835" x="4251325" y="4754563"/>
          <p14:tracePt t="29852" x="4232275" y="4748213"/>
          <p14:tracePt t="29869" x="4219575" y="4748213"/>
          <p14:tracePt t="29884" x="4206875" y="4748213"/>
          <p14:tracePt t="29901" x="4198938" y="4748213"/>
          <p14:tracePt t="29995" x="4192588" y="4748213"/>
          <p14:tracePt t="30179" x="4192588" y="4754563"/>
          <p14:tracePt t="30187" x="4198938" y="4754563"/>
          <p14:tracePt t="30204" x="4206875" y="4754563"/>
          <p14:tracePt t="30204" x="4219575" y="4760913"/>
          <p14:tracePt t="30219" x="4271963" y="4775200"/>
          <p14:tracePt t="30235" x="4389438" y="4781550"/>
          <p14:tracePt t="30252" x="4506913" y="4781550"/>
          <p14:tracePt t="30268" x="4676775" y="4781550"/>
          <p14:tracePt t="30286" x="4806950" y="4748213"/>
          <p14:tracePt t="30303" x="4905375" y="4722813"/>
          <p14:tracePt t="30319" x="4957763" y="4702175"/>
          <p14:tracePt t="30336" x="4976813" y="4683125"/>
          <p14:tracePt t="30352" x="4976813" y="4670425"/>
          <p14:tracePt t="30369" x="4964113" y="4637088"/>
          <p14:tracePt t="30386" x="4899025" y="4584700"/>
          <p14:tracePt t="30402" x="4819650" y="4532313"/>
          <p14:tracePt t="30419" x="4702175" y="4494213"/>
          <p14:tracePt t="30436" x="4584700" y="4479925"/>
          <p14:tracePt t="30452" x="4473575" y="4479925"/>
          <p14:tracePt t="30469" x="4356100" y="4479925"/>
          <p14:tracePt t="30486" x="4251325" y="4479925"/>
          <p14:tracePt t="30503" x="4140200" y="4487863"/>
          <p14:tracePt t="30519" x="4022725" y="4500563"/>
          <p14:tracePt t="30537" x="3925888" y="4538663"/>
          <p14:tracePt t="30553" x="3833813" y="4584700"/>
          <p14:tracePt t="30569" x="3749675" y="4643438"/>
          <p14:tracePt t="30586" x="3676650" y="4716463"/>
          <p14:tracePt t="30603" x="3644900" y="4767263"/>
          <p14:tracePt t="30619" x="3644900" y="4787900"/>
          <p14:tracePt t="30636" x="3651250" y="4806950"/>
          <p14:tracePt t="30653" x="3683000" y="4826000"/>
          <p14:tracePt t="30669" x="3749675" y="4840288"/>
          <p14:tracePt t="30686" x="3852863" y="4840288"/>
          <p14:tracePt t="30702" x="3957638" y="4840288"/>
          <p14:tracePt t="30720" x="4056063" y="4840288"/>
          <p14:tracePt t="30736" x="4127500" y="4840288"/>
          <p14:tracePt t="30752" x="4173538" y="4833938"/>
          <p14:tracePt t="30770" x="4179888" y="4833938"/>
          <p14:tracePt t="32435" x="4186238" y="4833938"/>
          <p14:tracePt t="32448" x="4192588" y="4819650"/>
          <p14:tracePt t="32448" x="4219575" y="4813300"/>
          <p14:tracePt t="32455" x="4330700" y="4760913"/>
          <p14:tracePt t="32472" x="4500563" y="4689475"/>
          <p14:tracePt t="32488" x="4702175" y="4584700"/>
          <p14:tracePt t="32505" x="4872038" y="4479925"/>
          <p14:tracePt t="32522" x="5127625" y="4310063"/>
          <p14:tracePt t="32539" x="5303838" y="4179888"/>
          <p14:tracePt t="32555" x="5480050" y="4068763"/>
          <p14:tracePt t="32572" x="5630863" y="3978275"/>
          <p14:tracePt t="32589" x="5754688" y="3905250"/>
          <p14:tracePt t="32606" x="5878513" y="3852863"/>
          <p14:tracePt t="32622" x="5943600" y="3821113"/>
          <p14:tracePt t="32639" x="6002338" y="3794125"/>
          <p14:tracePt t="32656" x="6035675" y="3781425"/>
          <p14:tracePt t="32673" x="6054725" y="3768725"/>
          <p14:tracePt t="32690" x="6073775" y="3762375"/>
          <p14:tracePt t="32706" x="6094413" y="3756025"/>
          <p14:tracePt t="32723" x="6119813" y="3749675"/>
          <p14:tracePt t="32739" x="6224588" y="3690938"/>
          <p14:tracePt t="32755" x="6335713" y="3632200"/>
          <p14:tracePt t="32772" x="6446838" y="3573463"/>
          <p14:tracePt t="32789" x="6524625" y="3521075"/>
          <p14:tracePt t="32806" x="6583363" y="3475038"/>
          <p14:tracePt t="32822" x="6610350" y="3454400"/>
          <p14:tracePt t="32839" x="6610350" y="3448050"/>
          <p14:tracePt t="32875" x="6604000" y="3448050"/>
          <p14:tracePt t="32883" x="6596063" y="3448050"/>
          <p14:tracePt t="32891" x="6583363" y="3448050"/>
          <p14:tracePt t="32906" x="6564313" y="3448050"/>
          <p14:tracePt t="32923" x="6537325" y="3448050"/>
          <p14:tracePt t="32939" x="6492875" y="3448050"/>
          <p14:tracePt t="32956" x="6446838" y="3441700"/>
          <p14:tracePt t="32973" x="6394450" y="3441700"/>
          <p14:tracePt t="32990" x="6335713" y="3435350"/>
          <p14:tracePt t="33006" x="6289675" y="3435350"/>
          <p14:tracePt t="33023" x="6249988" y="3435350"/>
          <p14:tracePt t="33040" x="6237288" y="3435350"/>
          <p14:tracePt t="33056" x="6230938" y="3435350"/>
          <p14:tracePt t="33072" x="6224588" y="3435350"/>
          <p14:tracePt t="33155" x="6230938" y="3435350"/>
          <p14:tracePt t="33165" x="6243638" y="3435350"/>
          <p14:tracePt t="33166" x="6264275" y="3435350"/>
          <p14:tracePt t="33173" x="6316663" y="3435350"/>
          <p14:tracePt t="33190" x="6413500" y="3435350"/>
          <p14:tracePt t="33207" x="6530975" y="3435350"/>
          <p14:tracePt t="33223" x="6700838" y="3454400"/>
          <p14:tracePt t="33240" x="6883400" y="3462338"/>
          <p14:tracePt t="33256" x="7040563" y="3468688"/>
          <p14:tracePt t="33274" x="7145338" y="3475038"/>
          <p14:tracePt t="33290" x="7178675" y="3487738"/>
          <p14:tracePt t="33307" x="7185025" y="3487738"/>
          <p14:tracePt t="34579" x="7178675" y="3487738"/>
          <p14:tracePt t="34587" x="7164388" y="3487738"/>
          <p14:tracePt t="34595" x="7138988" y="3500438"/>
          <p14:tracePt t="34603" x="7092950" y="3513138"/>
          <p14:tracePt t="34611" x="6988175" y="3559175"/>
          <p14:tracePt t="34625" x="6858000" y="3632200"/>
          <p14:tracePt t="34642" x="6642100" y="3756025"/>
          <p14:tracePt t="34658" x="6224588" y="4003675"/>
          <p14:tracePt t="34675" x="5773738" y="4238625"/>
          <p14:tracePt t="34692" x="5341938" y="4460875"/>
          <p14:tracePt t="34708" x="4918075" y="4670425"/>
          <p14:tracePt t="34725" x="4559300" y="4840288"/>
          <p14:tracePt t="34741" x="4291013" y="4976813"/>
          <p14:tracePt t="34759" x="4160838" y="5029200"/>
          <p14:tracePt t="34776" x="4102100" y="5054600"/>
          <p14:tracePt t="34792" x="4075113" y="5068888"/>
          <p14:tracePt t="34891" x="4068763" y="5068888"/>
          <p14:tracePt t="34899" x="4049713" y="5054600"/>
          <p14:tracePt t="34907" x="4030663" y="5048250"/>
          <p14:tracePt t="34915" x="3984625" y="5041900"/>
          <p14:tracePt t="34926" x="3932238" y="5041900"/>
          <p14:tracePt t="34942" x="3860800" y="5041900"/>
          <p14:tracePt t="34959" x="3787775" y="5041900"/>
          <p14:tracePt t="34976" x="3735388" y="5041900"/>
          <p14:tracePt t="34992" x="3709988" y="5041900"/>
          <p14:tracePt t="35009" x="3663950" y="5041900"/>
          <p14:tracePt t="35026" x="3644900" y="5035550"/>
          <p14:tracePt t="35042" x="3638550" y="5022850"/>
          <p14:tracePt t="35059" x="3617913" y="4995863"/>
          <p14:tracePt t="35076" x="3611563" y="4937125"/>
          <p14:tracePt t="35092" x="3611563" y="4892675"/>
          <p14:tracePt t="35108" x="3617913" y="4852988"/>
          <p14:tracePt t="35125" x="3632200" y="4813300"/>
          <p14:tracePt t="35142" x="3638550" y="4781550"/>
          <p14:tracePt t="35159" x="3644900" y="4775200"/>
          <p14:tracePt t="35203" x="3651250" y="4775200"/>
          <p14:tracePt t="35211" x="3657600" y="4781550"/>
          <p14:tracePt t="35225" x="3663950" y="4781550"/>
          <p14:tracePt t="35226" x="3697288" y="4800600"/>
          <p14:tracePt t="35243" x="3781425" y="4833938"/>
          <p14:tracePt t="35260" x="3873500" y="4859338"/>
          <p14:tracePt t="35276" x="3984625" y="4872038"/>
          <p14:tracePt t="35292" x="4089400" y="4878388"/>
          <p14:tracePt t="35309" x="4192588" y="4878388"/>
          <p14:tracePt t="35325" x="4291013" y="4872038"/>
          <p14:tracePt t="35343" x="4337050" y="4859338"/>
          <p14:tracePt t="35360" x="4349750" y="4852988"/>
          <p14:tracePt t="35376" x="4343400" y="4846638"/>
          <p14:tracePt t="35392" x="4337050" y="4840288"/>
          <p14:tracePt t="35410" x="4310063" y="4826000"/>
          <p14:tracePt t="35426" x="4219575" y="4794250"/>
          <p14:tracePt t="35442" x="3997325" y="4781550"/>
          <p14:tracePt t="35460" x="3827463" y="4781550"/>
          <p14:tracePt t="35476" x="3651250" y="4781550"/>
          <p14:tracePt t="35493" x="3546475" y="4781550"/>
          <p14:tracePt t="35509" x="3513138" y="4775200"/>
          <p14:tracePt t="35564" x="3521075" y="4775200"/>
          <p14:tracePt t="35572" x="3546475" y="4775200"/>
          <p14:tracePt t="35580" x="3598863" y="4775200"/>
          <p14:tracePt t="35588" x="3663950" y="4775200"/>
          <p14:tracePt t="35596" x="3833813" y="4775200"/>
          <p14:tracePt t="35611" x="4010025" y="4775200"/>
          <p14:tracePt t="35627" x="4278313" y="4775200"/>
          <p14:tracePt t="35644" x="4454525" y="4775200"/>
          <p14:tracePt t="35661" x="4624388" y="4767263"/>
          <p14:tracePt t="35677" x="4729163" y="4767263"/>
          <p14:tracePt t="35695" x="4787900" y="4760913"/>
          <p14:tracePt t="35711" x="4794250" y="4760913"/>
          <p14:tracePt t="35948" x="4800600" y="4741863"/>
          <p14:tracePt t="35956" x="4806950" y="4729163"/>
          <p14:tracePt t="35964" x="4819650" y="4708525"/>
          <p14:tracePt t="35978" x="4840288" y="4676775"/>
          <p14:tracePt t="35978" x="4918075" y="4597400"/>
          <p14:tracePt t="35995" x="5054600" y="4460875"/>
          <p14:tracePt t="36027" x="5238750" y="4324350"/>
          <p14:tracePt t="36028" x="5557838" y="4108450"/>
          <p14:tracePt t="36045" x="5773738" y="3997325"/>
          <p14:tracePt t="36062" x="5930900" y="3886200"/>
          <p14:tracePt t="36079" x="6048375" y="3821113"/>
          <p14:tracePt t="36095" x="6153150" y="3775075"/>
          <p14:tracePt t="36111" x="6224588" y="3722688"/>
          <p14:tracePt t="36128" x="6289675" y="3697288"/>
          <p14:tracePt t="36144" x="6335713" y="3663950"/>
          <p14:tracePt t="36161" x="6381750" y="3644900"/>
          <p14:tracePt t="36179" x="6440488" y="3624263"/>
          <p14:tracePt t="36195" x="6492875" y="3592513"/>
          <p14:tracePt t="36212" x="6589713" y="3552825"/>
          <p14:tracePt t="36228" x="6629400" y="3540125"/>
          <p14:tracePt t="36245" x="6662738" y="3521075"/>
          <p14:tracePt t="36261" x="6700838" y="3487738"/>
          <p14:tracePt t="36278" x="6713538" y="3454400"/>
          <p14:tracePt t="36294" x="6727825" y="3429000"/>
          <p14:tracePt t="36311" x="6734175" y="3409950"/>
          <p14:tracePt t="36328" x="6734175" y="3395663"/>
          <p14:tracePt t="36345" x="6727825" y="3395663"/>
          <p14:tracePt t="36361" x="6721475" y="3395663"/>
          <p14:tracePt t="36378" x="6681788" y="3395663"/>
          <p14:tracePt t="36395" x="6596063" y="3409950"/>
          <p14:tracePt t="36411" x="6440488" y="3422650"/>
          <p14:tracePt t="36428" x="6316663" y="3422650"/>
          <p14:tracePt t="36445" x="6184900" y="3422650"/>
          <p14:tracePt t="36462" x="6073775" y="3422650"/>
          <p14:tracePt t="36479" x="5983288" y="3422650"/>
          <p14:tracePt t="36496" x="5937250" y="3422650"/>
          <p14:tracePt t="36513" x="5910263" y="3422650"/>
          <p14:tracePt t="36529" x="5910263" y="3429000"/>
          <p14:tracePt t="36612" x="5903913" y="3429000"/>
          <p14:tracePt t="36628" x="5903913" y="3435350"/>
          <p14:tracePt t="36764" x="5924550" y="3441700"/>
          <p14:tracePt t="36772" x="5949950" y="3448050"/>
          <p14:tracePt t="36780" x="5995988" y="3462338"/>
          <p14:tracePt t="36788" x="6042025" y="3475038"/>
          <p14:tracePt t="36796" x="6218238" y="3500438"/>
          <p14:tracePt t="36812" x="6361113" y="3527425"/>
          <p14:tracePt t="36829" x="6545263" y="3527425"/>
          <p14:tracePt t="36846" x="6713538" y="3527425"/>
          <p14:tracePt t="36862" x="6870700" y="3527425"/>
          <p14:tracePt t="36879" x="6994525" y="3527425"/>
          <p14:tracePt t="36896" x="7092950" y="3527425"/>
          <p14:tracePt t="36912" x="7132638" y="3527425"/>
          <p14:tracePt t="36930" x="7138988" y="3527425"/>
          <p14:tracePt t="39756" x="7132638" y="3527425"/>
          <p14:tracePt t="39756" x="0" y="0"/>
        </p14:tracePtLst>
        <p14:tracePtLst>
          <p14:tracePt t="44017" x="3468688" y="5414963"/>
          <p14:tracePt t="44121" x="3468688" y="5421313"/>
          <p14:tracePt t="44129" x="3468688" y="5427663"/>
          <p14:tracePt t="44137" x="3462338" y="5446713"/>
          <p14:tracePt t="44152" x="3454400" y="5467350"/>
          <p14:tracePt t="44153" x="3435350" y="5511800"/>
          <p14:tracePt t="44169" x="3429000" y="5557838"/>
          <p14:tracePt t="44185" x="3403600" y="5622925"/>
          <p14:tracePt t="44201" x="3395663" y="5715000"/>
          <p14:tracePt t="44217" x="3382963" y="5780088"/>
          <p14:tracePt t="44233" x="3382963" y="5851525"/>
          <p14:tracePt t="44249" x="3382963" y="5910263"/>
          <p14:tracePt t="44265" x="3382963" y="6035675"/>
          <p14:tracePt t="44289" x="3382963" y="6100763"/>
          <p14:tracePt t="44305" x="3382963" y="6132513"/>
          <p14:tracePt t="44329" x="3382963" y="6138863"/>
          <p14:tracePt t="44385" x="3382963" y="6132513"/>
          <p14:tracePt t="44393" x="3389313" y="6126163"/>
          <p14:tracePt t="44403" x="3389313" y="6107113"/>
          <p14:tracePt t="44414" x="3389313" y="6042025"/>
          <p14:tracePt t="44431" x="3389313" y="5956300"/>
          <p14:tracePt t="44448" x="3395663" y="5807075"/>
          <p14:tracePt t="44465" x="3395663" y="5702300"/>
          <p14:tracePt t="44482" x="3395663" y="5597525"/>
          <p14:tracePt t="44498" x="3395663" y="5519738"/>
          <p14:tracePt t="44515" x="3395663" y="5473700"/>
          <p14:tracePt t="44532" x="3382963" y="5453063"/>
          <p14:tracePt t="44593" x="3382963" y="5461000"/>
          <p14:tracePt t="44609" x="3382963" y="5473700"/>
          <p14:tracePt t="44617" x="3382963" y="5492750"/>
          <p14:tracePt t="44625" x="3382963" y="5532438"/>
          <p14:tracePt t="44633" x="3382963" y="5622925"/>
          <p14:tracePt t="44649" x="3351213" y="5761038"/>
          <p14:tracePt t="44665" x="3336925" y="5832475"/>
          <p14:tracePt t="44682" x="3330575" y="5897563"/>
          <p14:tracePt t="44699" x="3330575" y="5918200"/>
          <p14:tracePt t="44715" x="3330575" y="5930900"/>
          <p14:tracePt t="44732" x="3330575" y="5937250"/>
          <p14:tracePt t="45321" x="3330575" y="5930900"/>
          <p14:tracePt t="45329" x="3330575" y="5924550"/>
          <p14:tracePt t="45353" x="3330575" y="5918200"/>
          <p14:tracePt t="45370" x="3324225" y="5903913"/>
          <p14:tracePt t="45385" x="3317875" y="5897563"/>
          <p14:tracePt t="45401" x="3317875" y="5891213"/>
          <p14:tracePt t="45417" x="3317875" y="5884863"/>
          <p14:tracePt t="45441" x="3317875" y="5878513"/>
          <p14:tracePt t="45457" x="3311525" y="5878513"/>
          <p14:tracePt t="45473" x="3298825" y="5872163"/>
          <p14:tracePt t="45481" x="3284538" y="5865813"/>
          <p14:tracePt t="45489" x="3259138" y="5845175"/>
          <p14:tracePt t="45500" x="3206750" y="5826125"/>
          <p14:tracePt t="45516" x="3148013" y="5799138"/>
          <p14:tracePt t="45533" x="3030538" y="5786438"/>
          <p14:tracePt t="45550" x="2879725" y="5767388"/>
          <p14:tracePt t="45567" x="2736850" y="5767388"/>
          <p14:tracePt t="45583" x="2547938" y="5767388"/>
          <p14:tracePt t="45600" x="2344738" y="5767388"/>
          <p14:tracePt t="45617" x="2162175" y="5767388"/>
          <p14:tracePt t="45633" x="1965325" y="5767388"/>
          <p14:tracePt t="45650" x="1874838" y="5767388"/>
          <p14:tracePt t="45667" x="1828800" y="5767388"/>
          <p14:tracePt t="45684" x="1822450" y="5767388"/>
          <p14:tracePt t="45929" x="1828800" y="5767388"/>
          <p14:tracePt t="45938" x="1841500" y="5767388"/>
          <p14:tracePt t="45945" x="1862138" y="5767388"/>
          <p14:tracePt t="45958" x="1874838" y="5767388"/>
          <p14:tracePt t="45967" x="1900238" y="5767388"/>
          <p14:tracePt t="45984" x="1927225" y="5767388"/>
          <p14:tracePt t="46001" x="1939925" y="5767388"/>
          <p14:tracePt t="46017" x="1946275" y="5767388"/>
          <p14:tracePt t="46034" x="1952625" y="5773738"/>
          <p14:tracePt t="46050" x="1958975" y="5773738"/>
          <p14:tracePt t="46067" x="1965325" y="5773738"/>
          <p14:tracePt t="46084" x="1973263" y="5773738"/>
          <p14:tracePt t="46145" x="1979613" y="5773738"/>
          <p14:tracePt t="46177" x="1985963" y="5773738"/>
          <p14:tracePt t="46188" x="1992313" y="5773738"/>
          <p14:tracePt t="46202" x="1998663" y="5773738"/>
          <p14:tracePt t="46202" x="2011363" y="5773738"/>
          <p14:tracePt t="46218" x="2024063" y="5773738"/>
          <p14:tracePt t="46234" x="2038350" y="5773738"/>
          <p14:tracePt t="46250" x="2057400" y="5767388"/>
          <p14:tracePt t="46267" x="2070100" y="5767388"/>
          <p14:tracePt t="46285" x="2090738" y="5767388"/>
          <p14:tracePt t="46301" x="2103438" y="5767388"/>
          <p14:tracePt t="46318" x="2109788" y="5767388"/>
          <p14:tracePt t="46334" x="2122488" y="5767388"/>
          <p14:tracePt t="46350" x="2135188" y="5767388"/>
          <p14:tracePt t="46367" x="2141538" y="5767388"/>
          <p14:tracePt t="46401" x="2149475" y="5767388"/>
          <p14:tracePt t="46402" x="2155825" y="5773738"/>
          <p14:tracePt t="46418" x="2162175" y="5773738"/>
          <p14:tracePt t="46465" x="2168525" y="5773738"/>
          <p14:tracePt t="46505" x="2174875" y="5773738"/>
          <p14:tracePt t="46633" x="2181225" y="5773738"/>
          <p14:tracePt t="46641" x="2181225" y="5767388"/>
          <p14:tracePt t="46649" x="2193925" y="5761038"/>
          <p14:tracePt t="46655" x="2208213" y="5761038"/>
          <p14:tracePt t="46668" x="2220913" y="5754688"/>
          <p14:tracePt t="46684" x="2233613" y="5748338"/>
          <p14:tracePt t="46702" x="2246313" y="5734050"/>
          <p14:tracePt t="46718" x="2266950" y="5721350"/>
          <p14:tracePt t="46735" x="2286000" y="5695950"/>
          <p14:tracePt t="46751" x="2298700" y="5668963"/>
          <p14:tracePt t="46768" x="2311400" y="5637213"/>
          <p14:tracePt t="46785" x="2325688" y="5597525"/>
          <p14:tracePt t="46801" x="2344738" y="5551488"/>
          <p14:tracePt t="46818" x="2363788" y="5526088"/>
          <p14:tracePt t="46834" x="2390775" y="5499100"/>
          <p14:tracePt t="46851" x="2422525" y="5467350"/>
          <p14:tracePt t="46868" x="2462213" y="5421313"/>
          <p14:tracePt t="46884" x="2520950" y="5362575"/>
          <p14:tracePt t="46901" x="2579688" y="5303838"/>
          <p14:tracePt t="46918" x="2632075" y="5245100"/>
          <p14:tracePt t="46936" x="2703513" y="5186363"/>
          <p14:tracePt t="46952" x="2795588" y="5106988"/>
          <p14:tracePt t="46968" x="2887663" y="5029200"/>
          <p14:tracePt t="46985" x="2990850" y="4964113"/>
          <p14:tracePt t="47002" x="3101975" y="4899025"/>
          <p14:tracePt t="47019" x="3259138" y="4852988"/>
          <p14:tracePt t="47035" x="3363913" y="4819650"/>
          <p14:tracePt t="47052" x="3481388" y="4781550"/>
          <p14:tracePt t="47069" x="3565525" y="4748213"/>
          <p14:tracePt t="47085" x="3624263" y="4735513"/>
          <p14:tracePt t="47102" x="3663950" y="4729163"/>
          <p14:tracePt t="47119" x="3690938" y="4729163"/>
          <p14:tracePt t="47135" x="3697288" y="4722813"/>
          <p14:tracePt t="47249" x="3703638" y="4722813"/>
          <p14:tracePt t="47593" x="3690938" y="4729163"/>
          <p14:tracePt t="47601" x="3676650" y="4729163"/>
          <p14:tracePt t="47608" x="3651250" y="4754563"/>
          <p14:tracePt t="47619" x="3611563" y="4787900"/>
          <p14:tracePt t="47636" x="3579813" y="4833938"/>
          <p14:tracePt t="47653" x="3559175" y="4872038"/>
          <p14:tracePt t="47669" x="3533775" y="4892675"/>
          <p14:tracePt t="47686" x="3527425" y="4892675"/>
          <p14:tracePt t="47761" x="3533775" y="4892675"/>
          <p14:tracePt t="47769" x="3552825" y="4884738"/>
          <p14:tracePt t="47773" x="3592513" y="4865688"/>
          <p14:tracePt t="47786" x="3617913" y="4859338"/>
          <p14:tracePt t="47803" x="3651250" y="4852988"/>
          <p14:tracePt t="47820" x="3676650" y="4846638"/>
          <p14:tracePt t="47836" x="3697288" y="4846638"/>
          <p14:tracePt t="50426" x="3690938" y="4846638"/>
          <p14:tracePt t="50442" x="3683000" y="4840288"/>
          <p14:tracePt t="50450" x="3676650" y="4840288"/>
          <p14:tracePt t="50458" x="3670300" y="4826000"/>
          <p14:tracePt t="50474" x="3670300" y="4819650"/>
          <p14:tracePt t="50481" x="3663950" y="4806950"/>
          <p14:tracePt t="50491" x="3651250" y="4794250"/>
          <p14:tracePt t="50530" x="3644900" y="4787900"/>
          <p14:tracePt t="50546" x="3638550" y="4781550"/>
          <p14:tracePt t="50562" x="3632200" y="4781550"/>
          <p14:tracePt t="50578" x="3632200" y="4775200"/>
          <p14:tracePt t="50580" x="3624263" y="4767263"/>
          <p14:tracePt t="50592" x="3624263" y="4760913"/>
          <p14:tracePt t="50608" x="3617913" y="4748213"/>
          <p14:tracePt t="50625" x="3611563" y="4735513"/>
          <p14:tracePt t="50641" x="3605213" y="4708525"/>
          <p14:tracePt t="50659" x="3598863" y="4689475"/>
          <p14:tracePt t="50675" x="3586163" y="4664075"/>
          <p14:tracePt t="50692" x="3565525" y="4643438"/>
          <p14:tracePt t="50707" x="3546475" y="4618038"/>
          <p14:tracePt t="50725" x="3527425" y="4597400"/>
          <p14:tracePt t="50741" x="3506788" y="4584700"/>
          <p14:tracePt t="50758" x="3487738" y="4584700"/>
          <p14:tracePt t="50775" x="3462338" y="4584700"/>
          <p14:tracePt t="50792" x="3422650" y="4584700"/>
          <p14:tracePt t="50809" x="3370263" y="4584700"/>
          <p14:tracePt t="50825" x="3317875" y="4584700"/>
          <p14:tracePt t="50842" x="3187700" y="4584700"/>
          <p14:tracePt t="50859" x="3101975" y="4597400"/>
          <p14:tracePt t="50875" x="3024188" y="4605338"/>
          <p14:tracePt t="50892" x="2965450" y="4637088"/>
          <p14:tracePt t="50909" x="2919413" y="4670425"/>
          <p14:tracePt t="50925" x="2860675" y="4722813"/>
          <p14:tracePt t="50942" x="2835275" y="4754563"/>
          <p14:tracePt t="50959" x="2808288" y="4806950"/>
          <p14:tracePt t="50975" x="2782888" y="4884738"/>
          <p14:tracePt t="50992" x="2762250" y="4951413"/>
          <p14:tracePt t="51008" x="2749550" y="5016500"/>
          <p14:tracePt t="51025" x="2724150" y="5087938"/>
          <p14:tracePt t="51041" x="2709863" y="5224463"/>
          <p14:tracePt t="51058" x="2709863" y="5303838"/>
          <p14:tracePt t="51075" x="2743200" y="5408613"/>
          <p14:tracePt t="51091" x="2801938" y="5480050"/>
          <p14:tracePt t="51108" x="2887663" y="5564188"/>
          <p14:tracePt t="51125" x="2997200" y="5637213"/>
          <p14:tracePt t="51141" x="3154363" y="5681663"/>
          <p14:tracePt t="51158" x="3305175" y="5689600"/>
          <p14:tracePt t="51175" x="3487738" y="5689600"/>
          <p14:tracePt t="51192" x="3638550" y="5668963"/>
          <p14:tracePt t="51209" x="3749675" y="5610225"/>
          <p14:tracePt t="51225" x="3840163" y="5519738"/>
          <p14:tracePt t="51242" x="3892550" y="5446713"/>
          <p14:tracePt t="51259" x="3898900" y="5375275"/>
          <p14:tracePt t="51275" x="3905250" y="5297488"/>
          <p14:tracePt t="51293" x="3905250" y="5192713"/>
          <p14:tracePt t="51309" x="3905250" y="5100638"/>
          <p14:tracePt t="51326" x="3898900" y="5016500"/>
          <p14:tracePt t="51342" x="3879850" y="4951413"/>
          <p14:tracePt t="51359" x="3852863" y="4872038"/>
          <p14:tracePt t="51376" x="3802063" y="4813300"/>
          <p14:tracePt t="51392" x="3735388" y="4748213"/>
          <p14:tracePt t="51409" x="3651250" y="4676775"/>
          <p14:tracePt t="51426" x="3500438" y="4618038"/>
          <p14:tracePt t="51443" x="3395663" y="4605338"/>
          <p14:tracePt t="51460" x="3298825" y="4605338"/>
          <p14:tracePt t="51476" x="3206750" y="4605338"/>
          <p14:tracePt t="51492" x="3122613" y="4605338"/>
          <p14:tracePt t="51509" x="3076575" y="4618038"/>
          <p14:tracePt t="51526" x="3036888" y="4643438"/>
          <p14:tracePt t="51543" x="3005138" y="4683125"/>
          <p14:tracePt t="51559" x="2984500" y="4722813"/>
          <p14:tracePt t="51576" x="2965450" y="4781550"/>
          <p14:tracePt t="51592" x="2965450" y="4833938"/>
          <p14:tracePt t="51609" x="2965450" y="4918075"/>
          <p14:tracePt t="51626" x="2984500" y="4976813"/>
          <p14:tracePt t="51643" x="3017838" y="5010150"/>
          <p14:tracePt t="51660" x="3076575" y="5068888"/>
          <p14:tracePt t="51677" x="3160713" y="5100638"/>
          <p14:tracePt t="51693" x="3265488" y="5127625"/>
          <p14:tracePt t="51709" x="3382963" y="5140325"/>
          <p14:tracePt t="51727" x="3468688" y="5140325"/>
          <p14:tracePt t="51743" x="3546475" y="5140325"/>
          <p14:tracePt t="51760" x="3592513" y="5133975"/>
          <p14:tracePt t="51776" x="3611563" y="5133975"/>
          <p14:tracePt t="52802" x="3617913" y="5153025"/>
          <p14:tracePt t="52810" x="3617913" y="5180013"/>
          <p14:tracePt t="52818" x="3651250" y="5245100"/>
          <p14:tracePt t="52828" x="3697288" y="5335588"/>
          <p14:tracePt t="52844" x="3741738" y="5421313"/>
          <p14:tracePt t="52861" x="3787775" y="5519738"/>
          <p14:tracePt t="52877" x="3840163" y="5643563"/>
          <p14:tracePt t="52894" x="3886200" y="5767388"/>
          <p14:tracePt t="52910" x="3911600" y="5878513"/>
          <p14:tracePt t="52927" x="3932238" y="5956300"/>
          <p14:tracePt t="52945" x="3951288" y="6042025"/>
          <p14:tracePt t="52962" x="3978275" y="6126163"/>
          <p14:tracePt t="52978" x="3984625" y="6172200"/>
          <p14:tracePt t="52995" x="3984625" y="6197600"/>
          <p14:tracePt t="53011" x="3990975" y="6211888"/>
          <p14:tracePt t="53027" x="3997325" y="6224588"/>
          <p14:tracePt t="53044" x="3997325" y="6237288"/>
          <p14:tracePt t="53061" x="3997325" y="6243638"/>
          <p14:tracePt t="53079" x="3997325" y="6249988"/>
          <p14:tracePt t="54242" x="3997325" y="6243638"/>
          <p14:tracePt t="54250" x="4003675" y="6237288"/>
          <p14:tracePt t="54266" x="4003675" y="6230938"/>
          <p14:tracePt t="54274" x="4010025" y="6230938"/>
          <p14:tracePt t="54281" x="4016375" y="6224588"/>
          <p14:tracePt t="54314" x="4016375" y="6218238"/>
          <p14:tracePt t="54314" x="4016375" y="6211888"/>
          <p14:tracePt t="54330" x="4022725" y="6205538"/>
          <p14:tracePt t="54347" x="4022725" y="6184900"/>
          <p14:tracePt t="54363" x="4030663" y="6159500"/>
          <p14:tracePt t="54380" x="4043363" y="6126163"/>
          <p14:tracePt t="54397" x="4056063" y="6100763"/>
          <p14:tracePt t="54414" x="4062413" y="6067425"/>
          <p14:tracePt t="54430" x="4068763" y="6021388"/>
          <p14:tracePt t="54447" x="4081463" y="5956300"/>
          <p14:tracePt t="54464" x="4089400" y="5903913"/>
          <p14:tracePt t="54480" x="4089400" y="5838825"/>
          <p14:tracePt t="54497" x="4089400" y="5727700"/>
          <p14:tracePt t="54514" x="4095750" y="5662613"/>
          <p14:tracePt t="54530" x="4095750" y="5591175"/>
          <p14:tracePt t="54547" x="4089400" y="5526088"/>
          <p14:tracePt t="54563" x="4089400" y="5461000"/>
          <p14:tracePt t="54580" x="4089400" y="5394325"/>
          <p14:tracePt t="54596" x="4089400" y="5322888"/>
          <p14:tracePt t="54613" x="4089400" y="5264150"/>
          <p14:tracePt t="54630" x="4089400" y="5199063"/>
          <p14:tracePt t="54648" x="4089400" y="5153025"/>
          <p14:tracePt t="54664" x="4089400" y="5113338"/>
          <p14:tracePt t="54681" x="4089400" y="5075238"/>
          <p14:tracePt t="54681" x="4089400" y="5054600"/>
          <p14:tracePt t="54698" x="4095750" y="5022850"/>
          <p14:tracePt t="54714" x="4102100" y="4983163"/>
          <p14:tracePt t="54731" x="4102100" y="4924425"/>
          <p14:tracePt t="54748" x="4102100" y="4892675"/>
          <p14:tracePt t="54764" x="4108450" y="4859338"/>
          <p14:tracePt t="54781" x="4114800" y="4826000"/>
          <p14:tracePt t="54797" x="4114800" y="4806950"/>
          <p14:tracePt t="54814" x="4114800" y="4794250"/>
          <p14:tracePt t="54831" x="4114800" y="4787900"/>
          <p14:tracePt t="54847" x="4114800" y="4781550"/>
          <p14:tracePt t="54938" x="4114800" y="4767263"/>
          <p14:tracePt t="54946" x="4114800" y="4760913"/>
          <p14:tracePt t="54954" x="4108450" y="4748213"/>
          <p14:tracePt t="54964" x="4108450" y="4729163"/>
          <p14:tracePt t="54981" x="4108450" y="4716463"/>
          <p14:tracePt t="55090" x="4108450" y="4702175"/>
          <p14:tracePt t="55106" x="4114800" y="4702175"/>
          <p14:tracePt t="55116" x="4114800" y="4695825"/>
          <p14:tracePt t="55122" x="4127500" y="4683125"/>
          <p14:tracePt t="55134" x="4140200" y="4670425"/>
          <p14:tracePt t="55148" x="4160838" y="4643438"/>
          <p14:tracePt t="55165" x="4179888" y="4618038"/>
          <p14:tracePt t="55181" x="4206875" y="4591050"/>
          <p14:tracePt t="55197" x="4238625" y="4572000"/>
          <p14:tracePt t="55214" x="4284663" y="4513263"/>
          <p14:tracePt t="55231" x="4330700" y="4473575"/>
          <p14:tracePt t="55247" x="4376738" y="4427538"/>
          <p14:tracePt t="55264" x="4421188" y="4389438"/>
          <p14:tracePt t="55281" x="4441825" y="4349750"/>
          <p14:tracePt t="55297" x="4473575" y="4310063"/>
          <p14:tracePt t="55314" x="4487863" y="4278313"/>
          <p14:tracePt t="55331" x="4506913" y="4238625"/>
          <p14:tracePt t="55348" x="4519613" y="4213225"/>
          <p14:tracePt t="55365" x="4532313" y="4179888"/>
          <p14:tracePt t="55381" x="4538663" y="4148138"/>
          <p14:tracePt t="55398" x="4552950" y="4108450"/>
          <p14:tracePt t="55415" x="4565650" y="4068763"/>
          <p14:tracePt t="55431" x="4565650" y="4037013"/>
          <p14:tracePt t="55447" x="4572000" y="3997325"/>
          <p14:tracePt t="55464" x="4572000" y="3951288"/>
          <p14:tracePt t="55481" x="4572000" y="3905250"/>
          <p14:tracePt t="55498" x="4572000" y="3892550"/>
          <p14:tracePt t="55914" x="4572000" y="3898900"/>
          <p14:tracePt t="55922" x="4578350" y="3905250"/>
          <p14:tracePt t="55933" x="4578350" y="3911600"/>
          <p14:tracePt t="55933" x="4591050" y="3932238"/>
          <p14:tracePt t="55949" x="4591050" y="3944938"/>
          <p14:tracePt t="55965" x="4597400" y="3963988"/>
          <p14:tracePt t="55981" x="4605338" y="3978275"/>
          <p14:tracePt t="55998" x="4611688" y="4003675"/>
          <p14:tracePt t="56015" x="4618038" y="4016375"/>
          <p14:tracePt t="56033" x="4624388" y="4043363"/>
          <p14:tracePt t="56049" x="4624388" y="4075113"/>
          <p14:tracePt t="56066" x="4624388" y="4114800"/>
          <p14:tracePt t="56083" x="4618038" y="4140200"/>
          <p14:tracePt t="56099" x="4605338" y="4173538"/>
          <p14:tracePt t="56116" x="4578350" y="4213225"/>
          <p14:tracePt t="56133" x="4546600" y="4244975"/>
          <p14:tracePt t="56149" x="4487863" y="4284663"/>
          <p14:tracePt t="56166" x="4408488" y="4337050"/>
          <p14:tracePt t="56182" x="4337050" y="4402138"/>
          <p14:tracePt t="56199" x="4278313" y="4454525"/>
          <p14:tracePt t="56216" x="4244975" y="4479925"/>
          <p14:tracePt t="56233" x="4244975" y="4487863"/>
          <p14:tracePt t="56370" x="4251325" y="4494213"/>
          <p14:tracePt t="56385" x="4265613" y="4506913"/>
          <p14:tracePt t="56401" x="4271963" y="4513263"/>
          <p14:tracePt t="56409" x="4271963" y="4519613"/>
          <p14:tracePt t="56417" x="4284663" y="4538663"/>
          <p14:tracePt t="56433" x="4284663" y="4546600"/>
          <p14:tracePt t="56449" x="4278313" y="4578350"/>
          <p14:tracePt t="56466" x="4278313" y="4597400"/>
          <p14:tracePt t="56483" x="4271963" y="4611688"/>
          <p14:tracePt t="56578" x="4271963" y="4605338"/>
          <p14:tracePt t="56602" x="4271963" y="4597400"/>
          <p14:tracePt t="56617" x="4271963" y="4591050"/>
          <p14:tracePt t="56619" x="4271963" y="4584700"/>
          <p14:tracePt t="56633" x="4278313" y="4552950"/>
          <p14:tracePt t="56650" x="4278313" y="4538663"/>
          <p14:tracePt t="56667" x="4284663" y="4532313"/>
          <p14:tracePt t="56683" x="4284663" y="4525963"/>
          <p14:tracePt t="57697" x="4284663" y="4532313"/>
          <p14:tracePt t="57721" x="4284663" y="4538663"/>
          <p14:tracePt t="57785" x="4284663" y="4546600"/>
          <p14:tracePt t="57818" x="4284663" y="4552950"/>
          <p14:tracePt t="57825" x="4284663" y="4559300"/>
          <p14:tracePt t="57842" x="4291013" y="4559300"/>
          <p14:tracePt t="57852" x="4291013" y="4565650"/>
          <p14:tracePt t="57857" x="4291013" y="4578350"/>
          <p14:tracePt t="57873" x="4291013" y="4584700"/>
          <p14:tracePt t="57885" x="4291013" y="4597400"/>
          <p14:tracePt t="57901" x="4291013" y="4605338"/>
          <p14:tracePt t="57918" x="4291013" y="4611688"/>
          <p14:tracePt t="58857" x="4303713" y="4624388"/>
          <p14:tracePt t="58863" x="4318000" y="4643438"/>
          <p14:tracePt t="58870" x="4349750" y="4683125"/>
          <p14:tracePt t="58886" x="4376738" y="4702175"/>
          <p14:tracePt t="58903" x="4395788" y="4729163"/>
          <p14:tracePt t="58919" x="4408488" y="4754563"/>
          <p14:tracePt t="58936" x="4414838" y="4775200"/>
          <p14:tracePt t="58952" x="4427538" y="4800600"/>
          <p14:tracePt t="58970" x="4427538" y="4813300"/>
          <p14:tracePt t="58987" x="4435475" y="4840288"/>
          <p14:tracePt t="59004" x="4441825" y="4865688"/>
          <p14:tracePt t="59019" x="4441825" y="4899025"/>
          <p14:tracePt t="59036" x="4441825" y="4930775"/>
          <p14:tracePt t="59054" x="4441825" y="4964113"/>
          <p14:tracePt t="59070" x="4441825" y="4989513"/>
          <p14:tracePt t="59087" x="4441825" y="5016500"/>
          <p14:tracePt t="59103" x="4441825" y="5041900"/>
          <p14:tracePt t="59119" x="4441825" y="5062538"/>
          <p14:tracePt t="59137" x="4441825" y="5087938"/>
          <p14:tracePt t="59154" x="4435475" y="5100638"/>
          <p14:tracePt t="59170" x="4435475" y="5106988"/>
          <p14:tracePt t="59187" x="4435475" y="5113338"/>
          <p14:tracePt t="59729" x="4435475" y="5106988"/>
          <p14:tracePt t="59737" x="4427538" y="5106988"/>
          <p14:tracePt t="59754" x="4389438" y="5094288"/>
          <p14:tracePt t="59754" x="4303713" y="5087938"/>
          <p14:tracePt t="59771" x="4154488" y="5081588"/>
          <p14:tracePt t="59787" x="3963988" y="5081588"/>
          <p14:tracePt t="59804" x="3722688" y="5081588"/>
          <p14:tracePt t="59820" x="3513138" y="5087938"/>
          <p14:tracePt t="59838" x="3330575" y="5100638"/>
          <p14:tracePt t="59855" x="3233738" y="5106988"/>
          <p14:tracePt t="59871" x="3187700" y="5121275"/>
          <p14:tracePt t="59921" x="3187700" y="5127625"/>
          <p14:tracePt t="59938" x="3194050" y="5127625"/>
          <p14:tracePt t="59955" x="3219450" y="5127625"/>
          <p14:tracePt t="59955" x="3292475" y="5127625"/>
          <p14:tracePt t="59971" x="3389313" y="5159375"/>
          <p14:tracePt t="59988" x="3521075" y="5180013"/>
          <p14:tracePt t="60005" x="3709988" y="5232400"/>
          <p14:tracePt t="60021" x="3879850" y="5264150"/>
          <p14:tracePt t="60038" x="4062413" y="5264150"/>
          <p14:tracePt t="60055" x="4232275" y="5264150"/>
          <p14:tracePt t="60071" x="4389438" y="5211763"/>
          <p14:tracePt t="60089" x="4479925" y="5133975"/>
          <p14:tracePt t="60105" x="4578350" y="4976813"/>
          <p14:tracePt t="60122" x="4565650" y="4819650"/>
          <p14:tracePt t="60138" x="4532313" y="4695825"/>
          <p14:tracePt t="60155" x="4448175" y="4565650"/>
          <p14:tracePt t="60171" x="4318000" y="4460875"/>
          <p14:tracePt t="60188" x="4154488" y="4395788"/>
          <p14:tracePt t="60205" x="4030663" y="4376738"/>
          <p14:tracePt t="60222" x="3873500" y="4376738"/>
          <p14:tracePt t="60238" x="3716338" y="4395788"/>
          <p14:tracePt t="60254" x="3579813" y="4454525"/>
          <p14:tracePt t="60271" x="3475038" y="4546600"/>
          <p14:tracePt t="60289" x="3395663" y="4637088"/>
          <p14:tracePt t="60305" x="3317875" y="4735513"/>
          <p14:tracePt t="60321" x="3271838" y="4918075"/>
          <p14:tracePt t="60339" x="3271838" y="5029200"/>
          <p14:tracePt t="60355" x="3271838" y="5106988"/>
          <p14:tracePt t="60372" x="3298825" y="5186363"/>
          <p14:tracePt t="60388" x="3357563" y="5251450"/>
          <p14:tracePt t="60405" x="3429000" y="5297488"/>
          <p14:tracePt t="60422" x="3521075" y="5322888"/>
          <p14:tracePt t="60438" x="3644900" y="5329238"/>
          <p14:tracePt t="60455" x="3781425" y="5329238"/>
          <p14:tracePt t="60472" x="3911600" y="5341938"/>
          <p14:tracePt t="60489" x="4037013" y="5341938"/>
          <p14:tracePt t="60505" x="4167188" y="5341938"/>
          <p14:tracePt t="60522" x="4179888" y="5335588"/>
          <p14:tracePt t="61257" x="4179888" y="5329238"/>
          <p14:tracePt t="61281" x="4179888" y="5316538"/>
          <p14:tracePt t="61297" x="4179888" y="5310188"/>
          <p14:tracePt t="61313" x="4186238" y="5303838"/>
          <p14:tracePt t="61323" x="4186238" y="5297488"/>
          <p14:tracePt t="61329" x="4186238" y="5276850"/>
          <p14:tracePt t="61339" x="4192588" y="5257800"/>
          <p14:tracePt t="61356" x="4198938" y="5245100"/>
          <p14:tracePt t="61401" x="4206875" y="5245100"/>
          <p14:tracePt t="61521" x="4198938" y="5245100"/>
          <p14:tracePt t="61545" x="4198938" y="5251450"/>
          <p14:tracePt t="61553" x="4192588" y="5257800"/>
          <p14:tracePt t="61561" x="4192588" y="5276850"/>
          <p14:tracePt t="61574" x="4186238" y="5291138"/>
          <p14:tracePt t="61697" x="4186238" y="5276850"/>
          <p14:tracePt t="61701" x="4179888" y="5270500"/>
          <p14:tracePt t="61706" x="4179888" y="5224463"/>
          <p14:tracePt t="61724" x="4179888" y="5159375"/>
          <p14:tracePt t="61740" x="4179888" y="5100638"/>
          <p14:tracePt t="61757" x="4173538" y="5041900"/>
          <p14:tracePt t="61774" x="4173538" y="5010150"/>
          <p14:tracePt t="61790" x="4179888" y="4983163"/>
          <p14:tracePt t="61807" x="4179888" y="4964113"/>
          <p14:tracePt t="61823" x="4179888" y="4945063"/>
          <p14:tracePt t="61841" x="4179888" y="4924425"/>
          <p14:tracePt t="61858" x="4179888" y="4918075"/>
          <p14:tracePt t="61874" x="4179888" y="4905375"/>
          <p14:tracePt t="61891" x="4179888" y="4892675"/>
          <p14:tracePt t="61908" x="4179888" y="4878388"/>
          <p14:tracePt t="61924" x="4179888" y="4865688"/>
          <p14:tracePt t="61941" x="4186238" y="4833938"/>
          <p14:tracePt t="61958" x="4186238" y="4813300"/>
          <p14:tracePt t="61974" x="4186238" y="4794250"/>
          <p14:tracePt t="61991" x="4186238" y="4781550"/>
          <p14:tracePt t="62008" x="4186238" y="4767263"/>
          <p14:tracePt t="62137" x="4179888" y="4767263"/>
          <p14:tracePt t="62161" x="4173538" y="4767263"/>
          <p14:tracePt t="62289" x="4167188" y="4767263"/>
          <p14:tracePt t="62297" x="4140200" y="4775200"/>
          <p14:tracePt t="62297" x="4108450" y="4775200"/>
          <p14:tracePt t="62308" x="4010025" y="4781550"/>
          <p14:tracePt t="62328" x="3867150" y="4781550"/>
          <p14:tracePt t="62341" x="3697288" y="4787900"/>
          <p14:tracePt t="62358" x="3552825" y="4813300"/>
          <p14:tracePt t="62374" x="3468688" y="4840288"/>
          <p14:tracePt t="62392" x="3454400" y="4852988"/>
          <p14:tracePt t="62457" x="3462338" y="4852988"/>
          <p14:tracePt t="62465" x="3475038" y="4852988"/>
          <p14:tracePt t="62475" x="3481388" y="4852988"/>
          <p14:tracePt t="62481" x="3494088" y="4852988"/>
          <p14:tracePt t="62493" x="3513138" y="4852988"/>
          <p14:tracePt t="62508" x="3573463" y="4859338"/>
          <p14:tracePt t="62525" x="3663950" y="4878388"/>
          <p14:tracePt t="62541" x="3762375" y="4892675"/>
          <p14:tracePt t="62558" x="3852863" y="4899025"/>
          <p14:tracePt t="62575" x="3925888" y="4905375"/>
          <p14:tracePt t="62592" x="3963988" y="4911725"/>
          <p14:tracePt t="62609" x="3978275" y="4918075"/>
          <p14:tracePt t="62681" x="3963988" y="4918075"/>
          <p14:tracePt t="62689" x="3957638" y="4924425"/>
          <p14:tracePt t="62692" x="3938588" y="4951413"/>
          <p14:tracePt t="62709" x="3892550" y="5003800"/>
          <p14:tracePt t="62725" x="3833813" y="5075238"/>
          <p14:tracePt t="62742" x="3762375" y="5173663"/>
          <p14:tracePt t="62759" x="3716338" y="5264150"/>
          <p14:tracePt t="62775" x="3683000" y="5349875"/>
          <p14:tracePt t="62792" x="3683000" y="5427663"/>
          <p14:tracePt t="62792" x="3683000" y="5467350"/>
          <p14:tracePt t="62809" x="3703638" y="5526088"/>
          <p14:tracePt t="62826" x="3735388" y="5557838"/>
          <p14:tracePt t="62842" x="3741738" y="5570538"/>
          <p14:tracePt t="62859" x="3756025" y="5584825"/>
          <p14:tracePt t="62875" x="3756025" y="5597525"/>
          <p14:tracePt t="62892" x="3756025" y="5610225"/>
          <p14:tracePt t="62909" x="3756025" y="5622925"/>
          <p14:tracePt t="62925" x="3762375" y="5643563"/>
          <p14:tracePt t="62942" x="3762375" y="5656263"/>
          <p14:tracePt t="62959" x="3775075" y="5662613"/>
          <p14:tracePt t="62975" x="3775075" y="5668963"/>
          <p14:tracePt t="63457" x="3781425" y="5662613"/>
          <p14:tracePt t="63465" x="3781425" y="5656263"/>
          <p14:tracePt t="63481" x="3787775" y="5656263"/>
          <p14:tracePt t="63705" x="3794125" y="5649913"/>
          <p14:tracePt t="63713" x="3794125" y="5643563"/>
          <p14:tracePt t="63714" x="3802063" y="5637213"/>
          <p14:tracePt t="63727" x="3808413" y="5630863"/>
          <p14:tracePt t="63743" x="3802063" y="5630863"/>
          <p14:tracePt t="64041" x="3802063" y="5622925"/>
          <p14:tracePt t="64049" x="3808413" y="5603875"/>
          <p14:tracePt t="64057" x="3814763" y="5597525"/>
          <p14:tracePt t="64061" x="3814763" y="5545138"/>
          <p14:tracePt t="64077" x="3814763" y="5453063"/>
          <p14:tracePt t="64093" x="3768725" y="5335588"/>
          <p14:tracePt t="64110" x="3703638" y="5211763"/>
          <p14:tracePt t="64127" x="3676650" y="5173663"/>
          <p14:tracePt t="64144" x="3670300" y="5173663"/>
          <p14:tracePt t="64200" x="3670300" y="5180013"/>
          <p14:tracePt t="64209" x="3676650" y="5199063"/>
          <p14:tracePt t="64209" x="3709988" y="5238750"/>
          <p14:tracePt t="64227" x="3781425" y="5283200"/>
          <p14:tracePt t="64244" x="3860800" y="5335588"/>
          <p14:tracePt t="64260" x="3932238" y="5381625"/>
          <p14:tracePt t="64277" x="4003675" y="5434013"/>
          <p14:tracePt t="64294" x="4068763" y="5499100"/>
          <p14:tracePt t="64310" x="4114800" y="5545138"/>
          <p14:tracePt t="64327" x="4127500" y="5591175"/>
          <p14:tracePt t="64343" x="4127500" y="5622925"/>
          <p14:tracePt t="64360" x="4108450" y="5662613"/>
          <p14:tracePt t="64376" x="4075113" y="5715000"/>
          <p14:tracePt t="64393" x="4056063" y="5734050"/>
          <p14:tracePt t="64411" x="4049713" y="5727700"/>
          <p14:tracePt t="64457" x="4049713" y="5721350"/>
          <p14:tracePt t="65251" x="0" y="0"/>
        </p14:tracePtLst>
      </p14:laserTraceLst>
    </p:ext>
  </p:extLst>
</p:sld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8003</TotalTime>
  <Words>590</Words>
  <Application>Microsoft Office PowerPoint</Application>
  <PresentationFormat>On-screen Show (4:3)</PresentationFormat>
  <Paragraphs>95</Paragraphs>
  <Slides>15</Slides>
  <Notes>0</Notes>
  <HiddenSlides>0</HiddenSlides>
  <MMClips>10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Title Page</vt:lpstr>
      <vt:lpstr>Office Theme</vt:lpstr>
      <vt:lpstr>2_Office Theme</vt:lpstr>
      <vt:lpstr>1_Office Theme</vt:lpstr>
      <vt:lpstr>3_Office Theme</vt:lpstr>
      <vt:lpstr>Command Line Arguments</vt:lpstr>
      <vt:lpstr>Command Line Arguments</vt:lpstr>
      <vt:lpstr>Self Check 11.11</vt:lpstr>
      <vt:lpstr>Self Check 11.13</vt:lpstr>
      <vt:lpstr>Exception Handling - Throwing Exceptions</vt:lpstr>
      <vt:lpstr>Exception Handling - Throwing Exceptions</vt:lpstr>
      <vt:lpstr>Hierarchy of Exception Classes</vt:lpstr>
      <vt:lpstr>Catching Exceptions</vt:lpstr>
      <vt:lpstr>Syntax 11.2 Catching Exceptions</vt:lpstr>
      <vt:lpstr>Checked Exceptions - throws</vt:lpstr>
      <vt:lpstr>Self Check 11.16</vt:lpstr>
      <vt:lpstr>Self Check 11.17</vt:lpstr>
      <vt:lpstr>Self Check 11.19</vt:lpstr>
      <vt:lpstr>Self Check 11.20</vt:lpstr>
      <vt:lpstr>If you heard no message upload:  “Is it summer yet?!?!”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1258</cp:revision>
  <dcterms:created xsi:type="dcterms:W3CDTF">2013-06-11T19:01:24Z</dcterms:created>
  <dcterms:modified xsi:type="dcterms:W3CDTF">2016-04-20T17:17:58Z</dcterms:modified>
</cp:coreProperties>
</file>